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673" r:id="rId2"/>
  </p:sldMasterIdLst>
  <p:notesMasterIdLst>
    <p:notesMasterId r:id="rId25"/>
  </p:notesMasterIdLst>
  <p:handoutMasterIdLst>
    <p:handoutMasterId r:id="rId26"/>
  </p:handoutMasterIdLst>
  <p:sldIdLst>
    <p:sldId id="328" r:id="rId3"/>
    <p:sldId id="1292" r:id="rId4"/>
    <p:sldId id="1280" r:id="rId5"/>
    <p:sldId id="1293" r:id="rId6"/>
    <p:sldId id="1294" r:id="rId7"/>
    <p:sldId id="1285" r:id="rId8"/>
    <p:sldId id="1289" r:id="rId9"/>
    <p:sldId id="1295" r:id="rId10"/>
    <p:sldId id="1296" r:id="rId11"/>
    <p:sldId id="1287" r:id="rId12"/>
    <p:sldId id="1286" r:id="rId13"/>
    <p:sldId id="1288" r:id="rId14"/>
    <p:sldId id="1297" r:id="rId15"/>
    <p:sldId id="1265" r:id="rId16"/>
    <p:sldId id="1264" r:id="rId17"/>
    <p:sldId id="1267" r:id="rId18"/>
    <p:sldId id="1266" r:id="rId19"/>
    <p:sldId id="1269" r:id="rId20"/>
    <p:sldId id="1268" r:id="rId21"/>
    <p:sldId id="1291" r:id="rId22"/>
    <p:sldId id="313" r:id="rId23"/>
    <p:sldId id="1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D20"/>
    <a:srgbClr val="006B3C"/>
    <a:srgbClr val="262630"/>
    <a:srgbClr val="91A8B8"/>
    <a:srgbClr val="FFFFFF"/>
    <a:srgbClr val="FED000"/>
    <a:srgbClr val="FFBC0F"/>
    <a:srgbClr val="656B78"/>
    <a:srgbClr val="E30022"/>
    <a:srgbClr val="A49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6291"/>
  </p:normalViewPr>
  <p:slideViewPr>
    <p:cSldViewPr snapToGrid="0" snapToObjects="1">
      <p:cViewPr varScale="1">
        <p:scale>
          <a:sx n="91" d="100"/>
          <a:sy n="91" d="100"/>
        </p:scale>
        <p:origin x="278" y="7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FD9F4-7CF9-4F5E-A200-13A13532A6D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ID"/>
        </a:p>
      </dgm:t>
    </dgm:pt>
    <dgm:pt modelId="{755B9B9C-5A31-4092-9D8E-8C22B2A4EEA8}">
      <dgm:prSet phldrT="[Text]"/>
      <dgm:spPr/>
      <dgm:t>
        <a:bodyPr/>
        <a:lstStyle/>
        <a:p>
          <a:pPr algn="l"/>
          <a:r>
            <a:rPr lang="en-US" dirty="0"/>
            <a:t>Back End</a:t>
          </a:r>
        </a:p>
        <a:p>
          <a:pPr algn="l"/>
          <a:r>
            <a:rPr lang="en-US" dirty="0"/>
            <a:t>- Jeremy Matthew </a:t>
          </a:r>
          <a:r>
            <a:rPr lang="en-US" dirty="0" err="1"/>
            <a:t>Mandei</a:t>
          </a:r>
          <a:endParaRPr lang="en-US" dirty="0"/>
        </a:p>
        <a:p>
          <a:pPr algn="l"/>
          <a:r>
            <a:rPr lang="en-US" dirty="0"/>
            <a:t>- Rizal </a:t>
          </a:r>
          <a:r>
            <a:rPr lang="en-US" dirty="0" err="1"/>
            <a:t>Cerdas</a:t>
          </a:r>
          <a:r>
            <a:rPr lang="en-US" dirty="0"/>
            <a:t> </a:t>
          </a:r>
          <a:r>
            <a:rPr lang="en-US" dirty="0" err="1"/>
            <a:t>Kurniawa</a:t>
          </a:r>
          <a:r>
            <a:rPr lang="en-US" dirty="0"/>
            <a:t> </a:t>
          </a:r>
          <a:endParaRPr lang="en-ID" dirty="0"/>
        </a:p>
      </dgm:t>
    </dgm:pt>
    <dgm:pt modelId="{32087245-0D53-4413-8586-1C59D28A8A1D}" type="parTrans" cxnId="{0C252C77-6461-44D0-875F-992DDA736661}">
      <dgm:prSet/>
      <dgm:spPr/>
      <dgm:t>
        <a:bodyPr/>
        <a:lstStyle/>
        <a:p>
          <a:endParaRPr lang="en-ID"/>
        </a:p>
      </dgm:t>
    </dgm:pt>
    <dgm:pt modelId="{10B8D48E-9715-4EAC-9232-A5DBE29A1A2B}" type="sibTrans" cxnId="{0C252C77-6461-44D0-875F-992DDA736661}">
      <dgm:prSet/>
      <dgm:spPr/>
      <dgm:t>
        <a:bodyPr/>
        <a:lstStyle/>
        <a:p>
          <a:endParaRPr lang="en-ID"/>
        </a:p>
      </dgm:t>
    </dgm:pt>
    <dgm:pt modelId="{4F68A8FA-9BB6-4FE6-8050-FCB985B1E439}">
      <dgm:prSet phldrT="[Text]"/>
      <dgm:spPr/>
      <dgm:t>
        <a:bodyPr/>
        <a:lstStyle/>
        <a:p>
          <a:pPr algn="l"/>
          <a:r>
            <a:rPr lang="en-US" dirty="0"/>
            <a:t>Front End</a:t>
          </a:r>
        </a:p>
        <a:p>
          <a:pPr algn="l"/>
          <a:r>
            <a:rPr lang="en-US" dirty="0"/>
            <a:t>- </a:t>
          </a:r>
          <a:r>
            <a:rPr lang="en-US" dirty="0" err="1"/>
            <a:t>Febryna</a:t>
          </a:r>
          <a:r>
            <a:rPr lang="en-US" dirty="0"/>
            <a:t> </a:t>
          </a:r>
          <a:r>
            <a:rPr lang="en-US" dirty="0" err="1"/>
            <a:t>Sembiring</a:t>
          </a:r>
          <a:endParaRPr lang="en-US" dirty="0"/>
        </a:p>
        <a:p>
          <a:pPr algn="l"/>
          <a:endParaRPr lang="en-ID" dirty="0"/>
        </a:p>
      </dgm:t>
    </dgm:pt>
    <dgm:pt modelId="{F74C639C-CEF4-4728-8985-2AE20FFA2823}" type="parTrans" cxnId="{BB8F705B-7E18-4183-B7D1-724C2BA788CC}">
      <dgm:prSet/>
      <dgm:spPr/>
      <dgm:t>
        <a:bodyPr/>
        <a:lstStyle/>
        <a:p>
          <a:endParaRPr lang="en-ID"/>
        </a:p>
      </dgm:t>
    </dgm:pt>
    <dgm:pt modelId="{5ECB52BC-8C63-42F8-A6C0-7F5C69139084}" type="sibTrans" cxnId="{BB8F705B-7E18-4183-B7D1-724C2BA788CC}">
      <dgm:prSet/>
      <dgm:spPr/>
      <dgm:t>
        <a:bodyPr/>
        <a:lstStyle/>
        <a:p>
          <a:endParaRPr lang="en-ID"/>
        </a:p>
      </dgm:t>
    </dgm:pt>
    <dgm:pt modelId="{25286166-388F-44C8-B03B-20C7E4C2AD4E}">
      <dgm:prSet phldrT="[Text]"/>
      <dgm:spPr/>
      <dgm:t>
        <a:bodyPr/>
        <a:lstStyle/>
        <a:p>
          <a:pPr algn="l"/>
          <a:r>
            <a:rPr lang="en-US" dirty="0"/>
            <a:t>Database</a:t>
          </a:r>
        </a:p>
        <a:p>
          <a:pPr algn="l"/>
          <a:r>
            <a:rPr lang="en-US" dirty="0"/>
            <a:t>- Kia </a:t>
          </a:r>
          <a:r>
            <a:rPr lang="en-US" dirty="0" err="1"/>
            <a:t>Dzaky</a:t>
          </a:r>
          <a:r>
            <a:rPr lang="en-US" dirty="0"/>
            <a:t> </a:t>
          </a:r>
          <a:r>
            <a:rPr lang="en-US" dirty="0" err="1"/>
            <a:t>Eriyoko</a:t>
          </a:r>
          <a:endParaRPr lang="en-ID" dirty="0"/>
        </a:p>
      </dgm:t>
    </dgm:pt>
    <dgm:pt modelId="{23D3BF4B-7DE6-40D6-802D-5F77554A0B7F}" type="parTrans" cxnId="{A6B8A1B2-FF21-4797-827A-23FC8B97386E}">
      <dgm:prSet/>
      <dgm:spPr/>
      <dgm:t>
        <a:bodyPr/>
        <a:lstStyle/>
        <a:p>
          <a:endParaRPr lang="en-ID"/>
        </a:p>
      </dgm:t>
    </dgm:pt>
    <dgm:pt modelId="{3BFACDD7-47F1-4C31-9FB5-4F8C020EE4F0}" type="sibTrans" cxnId="{A6B8A1B2-FF21-4797-827A-23FC8B97386E}">
      <dgm:prSet/>
      <dgm:spPr/>
      <dgm:t>
        <a:bodyPr/>
        <a:lstStyle/>
        <a:p>
          <a:endParaRPr lang="en-ID"/>
        </a:p>
      </dgm:t>
    </dgm:pt>
    <dgm:pt modelId="{1448E61F-D26A-4BA3-A7F2-DCCCE4678B83}">
      <dgm:prSet phldrT="[Text]"/>
      <dgm:spPr/>
      <dgm:t>
        <a:bodyPr/>
        <a:lstStyle/>
        <a:p>
          <a:pPr algn="l"/>
          <a:r>
            <a:rPr lang="en-US" dirty="0"/>
            <a:t>Project Manager</a:t>
          </a:r>
        </a:p>
        <a:p>
          <a:pPr algn="l"/>
          <a:r>
            <a:rPr lang="en-US" dirty="0"/>
            <a:t>Septian Girendra W</a:t>
          </a:r>
          <a:endParaRPr lang="en-ID" dirty="0"/>
        </a:p>
      </dgm:t>
    </dgm:pt>
    <dgm:pt modelId="{287F93AF-0058-420D-99FF-B0A8704FB8E9}" type="parTrans" cxnId="{739FA4C0-1BB2-4834-939E-098C9F99BAF7}">
      <dgm:prSet/>
      <dgm:spPr/>
      <dgm:t>
        <a:bodyPr/>
        <a:lstStyle/>
        <a:p>
          <a:endParaRPr lang="en-ID"/>
        </a:p>
      </dgm:t>
    </dgm:pt>
    <dgm:pt modelId="{6AA59FBB-923B-4D67-9035-4030A814D419}" type="sibTrans" cxnId="{739FA4C0-1BB2-4834-939E-098C9F99BAF7}">
      <dgm:prSet/>
      <dgm:spPr/>
      <dgm:t>
        <a:bodyPr/>
        <a:lstStyle/>
        <a:p>
          <a:endParaRPr lang="en-ID"/>
        </a:p>
      </dgm:t>
    </dgm:pt>
    <dgm:pt modelId="{F754C256-B1C4-4878-A9FD-DD8F51B8A1E2}" type="pres">
      <dgm:prSet presAssocID="{9CDFD9F4-7CF9-4F5E-A200-13A13532A6DB}" presName="Name0" presStyleCnt="0">
        <dgm:presLayoutVars>
          <dgm:dir/>
          <dgm:resizeHandles val="exact"/>
        </dgm:presLayoutVars>
      </dgm:prSet>
      <dgm:spPr/>
    </dgm:pt>
    <dgm:pt modelId="{0B79542D-0919-41BD-8F51-5C57DD903CA6}" type="pres">
      <dgm:prSet presAssocID="{755B9B9C-5A31-4092-9D8E-8C22B2A4EEA8}" presName="compNode" presStyleCnt="0"/>
      <dgm:spPr/>
    </dgm:pt>
    <dgm:pt modelId="{24373024-9B69-447F-B5A9-31641E85593B}" type="pres">
      <dgm:prSet presAssocID="{755B9B9C-5A31-4092-9D8E-8C22B2A4EEA8}" presName="pictRect" presStyleLbl="node1" presStyleIdx="0" presStyleCnt="4" custScaleX="68569" custScaleY="68569" custLinFactNeighborX="-61055" custLinFactNeighborY="-3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Hierarchy"/>
        </a:ext>
      </dgm:extLst>
    </dgm:pt>
    <dgm:pt modelId="{DD66A1BD-9AF1-44C6-9FF3-89A40EF27427}" type="pres">
      <dgm:prSet presAssocID="{755B9B9C-5A31-4092-9D8E-8C22B2A4EEA8}" presName="textRect" presStyleLbl="revTx" presStyleIdx="0" presStyleCnt="4" custLinFactNeighborX="59988" custLinFactNeighborY="-14901">
        <dgm:presLayoutVars>
          <dgm:bulletEnabled val="1"/>
        </dgm:presLayoutVars>
      </dgm:prSet>
      <dgm:spPr/>
    </dgm:pt>
    <dgm:pt modelId="{CBE30D7C-FEC5-4FCE-816B-84007CF4A5C1}" type="pres">
      <dgm:prSet presAssocID="{10B8D48E-9715-4EAC-9232-A5DBE29A1A2B}" presName="sibTrans" presStyleLbl="sibTrans2D1" presStyleIdx="0" presStyleCnt="0"/>
      <dgm:spPr/>
    </dgm:pt>
    <dgm:pt modelId="{13A23BBE-8C57-4FB0-A296-91DEFDC7F1FD}" type="pres">
      <dgm:prSet presAssocID="{4F68A8FA-9BB6-4FE6-8050-FCB985B1E439}" presName="compNode" presStyleCnt="0"/>
      <dgm:spPr/>
    </dgm:pt>
    <dgm:pt modelId="{88CD7A0B-6E31-415A-8E7B-434E9DE538AE}" type="pres">
      <dgm:prSet presAssocID="{4F68A8FA-9BB6-4FE6-8050-FCB985B1E439}" presName="pictRect" presStyleLbl="node1" presStyleIdx="1" presStyleCnt="4" custScaleX="65391" custScaleY="63551" custLinFactNeighborX="27875" custLinFactNeighborY="-225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5000" b="-25000"/>
          </a:stretch>
        </a:blipFill>
      </dgm:spPr>
      <dgm:extLst>
        <a:ext uri="{E40237B7-FDA0-4F09-8148-C483321AD2D9}">
          <dgm14:cNvPr xmlns:dgm14="http://schemas.microsoft.com/office/drawing/2010/diagram" id="0" name="" descr="Monitor"/>
        </a:ext>
      </dgm:extLst>
    </dgm:pt>
    <dgm:pt modelId="{19CC3EF3-EBB0-482D-82F7-42FB39B6F58A}" type="pres">
      <dgm:prSet presAssocID="{4F68A8FA-9BB6-4FE6-8050-FCB985B1E439}" presName="textRect" presStyleLbl="revTx" presStyleIdx="1" presStyleCnt="4" custLinFactNeighborX="49499" custLinFactNeighborY="-15394">
        <dgm:presLayoutVars>
          <dgm:bulletEnabled val="1"/>
        </dgm:presLayoutVars>
      </dgm:prSet>
      <dgm:spPr/>
    </dgm:pt>
    <dgm:pt modelId="{A0F4A830-6D20-461B-866A-C678046ECDDE}" type="pres">
      <dgm:prSet presAssocID="{5ECB52BC-8C63-42F8-A6C0-7F5C69139084}" presName="sibTrans" presStyleLbl="sibTrans2D1" presStyleIdx="0" presStyleCnt="0"/>
      <dgm:spPr/>
    </dgm:pt>
    <dgm:pt modelId="{2AFAD290-FEDE-466A-B5EC-F5393E7C1696}" type="pres">
      <dgm:prSet presAssocID="{25286166-388F-44C8-B03B-20C7E4C2AD4E}" presName="compNode" presStyleCnt="0"/>
      <dgm:spPr/>
    </dgm:pt>
    <dgm:pt modelId="{301EB0FB-75C8-4814-B10B-FC1929822253}" type="pres">
      <dgm:prSet presAssocID="{25286166-388F-44C8-B03B-20C7E4C2AD4E}" presName="pictRect" presStyleLbl="node1" presStyleIdx="2" presStyleCnt="4" custScaleX="64793" custScaleY="64793" custLinFactNeighborX="28069" custLinFactNeighborY="-121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Server"/>
        </a:ext>
      </dgm:extLst>
    </dgm:pt>
    <dgm:pt modelId="{8FD16029-AF2F-4AF4-97A2-F28B025A3FEB}" type="pres">
      <dgm:prSet presAssocID="{25286166-388F-44C8-B03B-20C7E4C2AD4E}" presName="textRect" presStyleLbl="revTx" presStyleIdx="2" presStyleCnt="4" custScaleX="78212" custLinFactNeighborX="39899" custLinFactNeighborY="-19289">
        <dgm:presLayoutVars>
          <dgm:bulletEnabled val="1"/>
        </dgm:presLayoutVars>
      </dgm:prSet>
      <dgm:spPr/>
    </dgm:pt>
    <dgm:pt modelId="{AC803D2D-E67F-4B58-83FF-E2A458200A21}" type="pres">
      <dgm:prSet presAssocID="{3BFACDD7-47F1-4C31-9FB5-4F8C020EE4F0}" presName="sibTrans" presStyleLbl="sibTrans2D1" presStyleIdx="0" presStyleCnt="0"/>
      <dgm:spPr/>
    </dgm:pt>
    <dgm:pt modelId="{6AB25BAC-3AF1-4CA1-8FAE-72CB499D78FB}" type="pres">
      <dgm:prSet presAssocID="{1448E61F-D26A-4BA3-A7F2-DCCCE4678B83}" presName="compNode" presStyleCnt="0"/>
      <dgm:spPr/>
    </dgm:pt>
    <dgm:pt modelId="{EF812485-368D-4713-A887-E91E26A314D2}" type="pres">
      <dgm:prSet presAssocID="{1448E61F-D26A-4BA3-A7F2-DCCCE4678B83}" presName="pictRect" presStyleLbl="node1" presStyleIdx="3" presStyleCnt="4" custScaleX="66054" custScaleY="66054" custLinFactY="-52914" custLinFactNeighborX="-55899"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Web design"/>
        </a:ext>
      </dgm:extLst>
    </dgm:pt>
    <dgm:pt modelId="{E3CB7C9A-31D4-4627-877C-86F7532B6827}" type="pres">
      <dgm:prSet presAssocID="{1448E61F-D26A-4BA3-A7F2-DCCCE4678B83}" presName="textRect" presStyleLbl="revTx" presStyleIdx="3" presStyleCnt="4" custLinFactX="-37625" custLinFactY="-100000" custLinFactNeighborX="-100000" custLinFactNeighborY="-193061">
        <dgm:presLayoutVars>
          <dgm:bulletEnabled val="1"/>
        </dgm:presLayoutVars>
      </dgm:prSet>
      <dgm:spPr/>
    </dgm:pt>
  </dgm:ptLst>
  <dgm:cxnLst>
    <dgm:cxn modelId="{06693537-A283-4F95-9056-19060E9B0559}" type="presOf" srcId="{5ECB52BC-8C63-42F8-A6C0-7F5C69139084}" destId="{A0F4A830-6D20-461B-866A-C678046ECDDE}" srcOrd="0" destOrd="0" presId="urn:microsoft.com/office/officeart/2005/8/layout/pList1"/>
    <dgm:cxn modelId="{BB8F705B-7E18-4183-B7D1-724C2BA788CC}" srcId="{9CDFD9F4-7CF9-4F5E-A200-13A13532A6DB}" destId="{4F68A8FA-9BB6-4FE6-8050-FCB985B1E439}" srcOrd="1" destOrd="0" parTransId="{F74C639C-CEF4-4728-8985-2AE20FFA2823}" sibTransId="{5ECB52BC-8C63-42F8-A6C0-7F5C69139084}"/>
    <dgm:cxn modelId="{A0FCA24E-AE51-42E3-A4D4-4D93680AD994}" type="presOf" srcId="{9CDFD9F4-7CF9-4F5E-A200-13A13532A6DB}" destId="{F754C256-B1C4-4878-A9FD-DD8F51B8A1E2}" srcOrd="0" destOrd="0" presId="urn:microsoft.com/office/officeart/2005/8/layout/pList1"/>
    <dgm:cxn modelId="{CA2D1A50-DA32-4A2C-9DBB-F085F7AD39E8}" type="presOf" srcId="{3BFACDD7-47F1-4C31-9FB5-4F8C020EE4F0}" destId="{AC803D2D-E67F-4B58-83FF-E2A458200A21}" srcOrd="0" destOrd="0" presId="urn:microsoft.com/office/officeart/2005/8/layout/pList1"/>
    <dgm:cxn modelId="{0C252C77-6461-44D0-875F-992DDA736661}" srcId="{9CDFD9F4-7CF9-4F5E-A200-13A13532A6DB}" destId="{755B9B9C-5A31-4092-9D8E-8C22B2A4EEA8}" srcOrd="0" destOrd="0" parTransId="{32087245-0D53-4413-8586-1C59D28A8A1D}" sibTransId="{10B8D48E-9715-4EAC-9232-A5DBE29A1A2B}"/>
    <dgm:cxn modelId="{6566DE59-E0FB-4FA3-B47B-6AF1F42272B6}" type="presOf" srcId="{755B9B9C-5A31-4092-9D8E-8C22B2A4EEA8}" destId="{DD66A1BD-9AF1-44C6-9FF3-89A40EF27427}" srcOrd="0" destOrd="0" presId="urn:microsoft.com/office/officeart/2005/8/layout/pList1"/>
    <dgm:cxn modelId="{A6B8A1B2-FF21-4797-827A-23FC8B97386E}" srcId="{9CDFD9F4-7CF9-4F5E-A200-13A13532A6DB}" destId="{25286166-388F-44C8-B03B-20C7E4C2AD4E}" srcOrd="2" destOrd="0" parTransId="{23D3BF4B-7DE6-40D6-802D-5F77554A0B7F}" sibTransId="{3BFACDD7-47F1-4C31-9FB5-4F8C020EE4F0}"/>
    <dgm:cxn modelId="{23AEF8BE-56BD-4724-A6B4-9F8491C1D6FD}" type="presOf" srcId="{10B8D48E-9715-4EAC-9232-A5DBE29A1A2B}" destId="{CBE30D7C-FEC5-4FCE-816B-84007CF4A5C1}" srcOrd="0" destOrd="0" presId="urn:microsoft.com/office/officeart/2005/8/layout/pList1"/>
    <dgm:cxn modelId="{739FA4C0-1BB2-4834-939E-098C9F99BAF7}" srcId="{9CDFD9F4-7CF9-4F5E-A200-13A13532A6DB}" destId="{1448E61F-D26A-4BA3-A7F2-DCCCE4678B83}" srcOrd="3" destOrd="0" parTransId="{287F93AF-0058-420D-99FF-B0A8704FB8E9}" sibTransId="{6AA59FBB-923B-4D67-9035-4030A814D419}"/>
    <dgm:cxn modelId="{8AA53CCD-E830-4B35-9E03-DF9C351E06C5}" type="presOf" srcId="{1448E61F-D26A-4BA3-A7F2-DCCCE4678B83}" destId="{E3CB7C9A-31D4-4627-877C-86F7532B6827}" srcOrd="0" destOrd="0" presId="urn:microsoft.com/office/officeart/2005/8/layout/pList1"/>
    <dgm:cxn modelId="{8246B5D2-D7FE-45BC-9234-2245FD6456CF}" type="presOf" srcId="{25286166-388F-44C8-B03B-20C7E4C2AD4E}" destId="{8FD16029-AF2F-4AF4-97A2-F28B025A3FEB}" srcOrd="0" destOrd="0" presId="urn:microsoft.com/office/officeart/2005/8/layout/pList1"/>
    <dgm:cxn modelId="{15CEC6EE-ADCB-48C2-8FDA-7A3D5226F72E}" type="presOf" srcId="{4F68A8FA-9BB6-4FE6-8050-FCB985B1E439}" destId="{19CC3EF3-EBB0-482D-82F7-42FB39B6F58A}" srcOrd="0" destOrd="0" presId="urn:microsoft.com/office/officeart/2005/8/layout/pList1"/>
    <dgm:cxn modelId="{14576280-61D8-41B5-AC4D-3DFD7FADBD7B}" type="presParOf" srcId="{F754C256-B1C4-4878-A9FD-DD8F51B8A1E2}" destId="{0B79542D-0919-41BD-8F51-5C57DD903CA6}" srcOrd="0" destOrd="0" presId="urn:microsoft.com/office/officeart/2005/8/layout/pList1"/>
    <dgm:cxn modelId="{0D828DF8-36E6-4411-B10C-A314762C1155}" type="presParOf" srcId="{0B79542D-0919-41BD-8F51-5C57DD903CA6}" destId="{24373024-9B69-447F-B5A9-31641E85593B}" srcOrd="0" destOrd="0" presId="urn:microsoft.com/office/officeart/2005/8/layout/pList1"/>
    <dgm:cxn modelId="{66C3612C-9CCE-4D05-AE4B-225C08AF969C}" type="presParOf" srcId="{0B79542D-0919-41BD-8F51-5C57DD903CA6}" destId="{DD66A1BD-9AF1-44C6-9FF3-89A40EF27427}" srcOrd="1" destOrd="0" presId="urn:microsoft.com/office/officeart/2005/8/layout/pList1"/>
    <dgm:cxn modelId="{3EAF0BF1-222C-438F-9D7A-8299B8DA0B19}" type="presParOf" srcId="{F754C256-B1C4-4878-A9FD-DD8F51B8A1E2}" destId="{CBE30D7C-FEC5-4FCE-816B-84007CF4A5C1}" srcOrd="1" destOrd="0" presId="urn:microsoft.com/office/officeart/2005/8/layout/pList1"/>
    <dgm:cxn modelId="{F1F71B33-7761-4D37-8FD1-19B89346D416}" type="presParOf" srcId="{F754C256-B1C4-4878-A9FD-DD8F51B8A1E2}" destId="{13A23BBE-8C57-4FB0-A296-91DEFDC7F1FD}" srcOrd="2" destOrd="0" presId="urn:microsoft.com/office/officeart/2005/8/layout/pList1"/>
    <dgm:cxn modelId="{BC0545CA-0E69-4D88-9345-DD4B25B874FE}" type="presParOf" srcId="{13A23BBE-8C57-4FB0-A296-91DEFDC7F1FD}" destId="{88CD7A0B-6E31-415A-8E7B-434E9DE538AE}" srcOrd="0" destOrd="0" presId="urn:microsoft.com/office/officeart/2005/8/layout/pList1"/>
    <dgm:cxn modelId="{56786DEC-1FCD-4E3D-BD81-3895457DBB19}" type="presParOf" srcId="{13A23BBE-8C57-4FB0-A296-91DEFDC7F1FD}" destId="{19CC3EF3-EBB0-482D-82F7-42FB39B6F58A}" srcOrd="1" destOrd="0" presId="urn:microsoft.com/office/officeart/2005/8/layout/pList1"/>
    <dgm:cxn modelId="{C26787D0-36D4-46E0-9152-A553BEFB17C7}" type="presParOf" srcId="{F754C256-B1C4-4878-A9FD-DD8F51B8A1E2}" destId="{A0F4A830-6D20-461B-866A-C678046ECDDE}" srcOrd="3" destOrd="0" presId="urn:microsoft.com/office/officeart/2005/8/layout/pList1"/>
    <dgm:cxn modelId="{32B57407-4AA5-4C0F-BE48-58EAB4328468}" type="presParOf" srcId="{F754C256-B1C4-4878-A9FD-DD8F51B8A1E2}" destId="{2AFAD290-FEDE-466A-B5EC-F5393E7C1696}" srcOrd="4" destOrd="0" presId="urn:microsoft.com/office/officeart/2005/8/layout/pList1"/>
    <dgm:cxn modelId="{671DB809-0DD2-4CF2-8666-AB4F70E026FB}" type="presParOf" srcId="{2AFAD290-FEDE-466A-B5EC-F5393E7C1696}" destId="{301EB0FB-75C8-4814-B10B-FC1929822253}" srcOrd="0" destOrd="0" presId="urn:microsoft.com/office/officeart/2005/8/layout/pList1"/>
    <dgm:cxn modelId="{8936C596-4858-4BD8-828E-D01CD1D9931A}" type="presParOf" srcId="{2AFAD290-FEDE-466A-B5EC-F5393E7C1696}" destId="{8FD16029-AF2F-4AF4-97A2-F28B025A3FEB}" srcOrd="1" destOrd="0" presId="urn:microsoft.com/office/officeart/2005/8/layout/pList1"/>
    <dgm:cxn modelId="{B16ED70E-83B7-4604-BB9C-1D2F158B8BEF}" type="presParOf" srcId="{F754C256-B1C4-4878-A9FD-DD8F51B8A1E2}" destId="{AC803D2D-E67F-4B58-83FF-E2A458200A21}" srcOrd="5" destOrd="0" presId="urn:microsoft.com/office/officeart/2005/8/layout/pList1"/>
    <dgm:cxn modelId="{B58FD54D-B388-4D94-8C43-B042E90AE851}" type="presParOf" srcId="{F754C256-B1C4-4878-A9FD-DD8F51B8A1E2}" destId="{6AB25BAC-3AF1-4CA1-8FAE-72CB499D78FB}" srcOrd="6" destOrd="0" presId="urn:microsoft.com/office/officeart/2005/8/layout/pList1"/>
    <dgm:cxn modelId="{3DC9BE43-45D9-4F72-B816-EFCDC55FA73E}" type="presParOf" srcId="{6AB25BAC-3AF1-4CA1-8FAE-72CB499D78FB}" destId="{EF812485-368D-4713-A887-E91E26A314D2}" srcOrd="0" destOrd="0" presId="urn:microsoft.com/office/officeart/2005/8/layout/pList1"/>
    <dgm:cxn modelId="{C6696A53-5385-4BB0-BAE7-C6055B08AD24}" type="presParOf" srcId="{6AB25BAC-3AF1-4CA1-8FAE-72CB499D78FB}" destId="{E3CB7C9A-31D4-4627-877C-86F7532B682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73024-9B69-447F-B5A9-31641E85593B}">
      <dsp:nvSpPr>
        <dsp:cNvPr id="0" name=""/>
        <dsp:cNvSpPr/>
      </dsp:nvSpPr>
      <dsp:spPr>
        <a:xfrm>
          <a:off x="0" y="0"/>
          <a:ext cx="1859159" cy="1280961"/>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6A1BD-9AF1-44C6-9FF3-89A40EF27427}">
      <dsp:nvSpPr>
        <dsp:cNvPr id="0" name=""/>
        <dsp:cNvSpPr/>
      </dsp:nvSpPr>
      <dsp:spPr>
        <a:xfrm>
          <a:off x="2708308" y="1429700"/>
          <a:ext cx="2711370" cy="1005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l" defTabSz="711200">
            <a:lnSpc>
              <a:spcPct val="90000"/>
            </a:lnSpc>
            <a:spcBef>
              <a:spcPct val="0"/>
            </a:spcBef>
            <a:spcAft>
              <a:spcPct val="35000"/>
            </a:spcAft>
            <a:buNone/>
          </a:pPr>
          <a:r>
            <a:rPr lang="en-US" sz="1600" kern="1200" dirty="0"/>
            <a:t>Back End</a:t>
          </a:r>
        </a:p>
        <a:p>
          <a:pPr marL="0" lvl="0" indent="0" algn="l" defTabSz="711200">
            <a:lnSpc>
              <a:spcPct val="90000"/>
            </a:lnSpc>
            <a:spcBef>
              <a:spcPct val="0"/>
            </a:spcBef>
            <a:spcAft>
              <a:spcPct val="35000"/>
            </a:spcAft>
            <a:buNone/>
          </a:pPr>
          <a:r>
            <a:rPr lang="en-US" sz="1600" kern="1200" dirty="0"/>
            <a:t>- Jeremy Matthew </a:t>
          </a:r>
          <a:r>
            <a:rPr lang="en-US" sz="1600" kern="1200" dirty="0" err="1"/>
            <a:t>Mandei</a:t>
          </a:r>
          <a:endParaRPr lang="en-US" sz="1600" kern="1200" dirty="0"/>
        </a:p>
        <a:p>
          <a:pPr marL="0" lvl="0" indent="0" algn="l" defTabSz="711200">
            <a:lnSpc>
              <a:spcPct val="90000"/>
            </a:lnSpc>
            <a:spcBef>
              <a:spcPct val="0"/>
            </a:spcBef>
            <a:spcAft>
              <a:spcPct val="35000"/>
            </a:spcAft>
            <a:buNone/>
          </a:pPr>
          <a:r>
            <a:rPr lang="en-US" sz="1600" kern="1200" dirty="0"/>
            <a:t>- Rizal </a:t>
          </a:r>
          <a:r>
            <a:rPr lang="en-US" sz="1600" kern="1200" dirty="0" err="1"/>
            <a:t>Cerdas</a:t>
          </a:r>
          <a:r>
            <a:rPr lang="en-US" sz="1600" kern="1200" dirty="0"/>
            <a:t> </a:t>
          </a:r>
          <a:r>
            <a:rPr lang="en-US" sz="1600" kern="1200" dirty="0" err="1"/>
            <a:t>Kurniawa</a:t>
          </a:r>
          <a:r>
            <a:rPr lang="en-US" sz="1600" kern="1200" dirty="0"/>
            <a:t> </a:t>
          </a:r>
          <a:endParaRPr lang="en-ID" sz="1600" kern="1200" dirty="0"/>
        </a:p>
      </dsp:txBody>
      <dsp:txXfrm>
        <a:off x="2708308" y="1429700"/>
        <a:ext cx="2711370" cy="1005918"/>
      </dsp:txXfrm>
    </dsp:sp>
    <dsp:sp modelId="{88CD7A0B-6E31-415A-8E7B-434E9DE538AE}">
      <dsp:nvSpPr>
        <dsp:cNvPr id="0" name=""/>
        <dsp:cNvSpPr/>
      </dsp:nvSpPr>
      <dsp:spPr>
        <a:xfrm>
          <a:off x="5289417" y="0"/>
          <a:ext cx="1772992" cy="1187218"/>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C3EF3-EBB0-482D-82F7-42FB39B6F58A}">
      <dsp:nvSpPr>
        <dsp:cNvPr id="0" name=""/>
        <dsp:cNvSpPr/>
      </dsp:nvSpPr>
      <dsp:spPr>
        <a:xfrm>
          <a:off x="5406534" y="1401305"/>
          <a:ext cx="2711370" cy="1005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l" defTabSz="711200">
            <a:lnSpc>
              <a:spcPct val="90000"/>
            </a:lnSpc>
            <a:spcBef>
              <a:spcPct val="0"/>
            </a:spcBef>
            <a:spcAft>
              <a:spcPct val="35000"/>
            </a:spcAft>
            <a:buNone/>
          </a:pPr>
          <a:r>
            <a:rPr lang="en-US" sz="1600" kern="1200" dirty="0"/>
            <a:t>Front End</a:t>
          </a:r>
        </a:p>
        <a:p>
          <a:pPr marL="0" lvl="0" indent="0" algn="l" defTabSz="711200">
            <a:lnSpc>
              <a:spcPct val="90000"/>
            </a:lnSpc>
            <a:spcBef>
              <a:spcPct val="0"/>
            </a:spcBef>
            <a:spcAft>
              <a:spcPct val="35000"/>
            </a:spcAft>
            <a:buNone/>
          </a:pPr>
          <a:r>
            <a:rPr lang="en-US" sz="1600" kern="1200" dirty="0"/>
            <a:t>- </a:t>
          </a:r>
          <a:r>
            <a:rPr lang="en-US" sz="1600" kern="1200" dirty="0" err="1"/>
            <a:t>Febryna</a:t>
          </a:r>
          <a:r>
            <a:rPr lang="en-US" sz="1600" kern="1200" dirty="0"/>
            <a:t> </a:t>
          </a:r>
          <a:r>
            <a:rPr lang="en-US" sz="1600" kern="1200" dirty="0" err="1"/>
            <a:t>Sembiring</a:t>
          </a:r>
          <a:endParaRPr lang="en-US" sz="1600" kern="1200" dirty="0"/>
        </a:p>
        <a:p>
          <a:pPr marL="0" lvl="0" indent="0" algn="l" defTabSz="711200">
            <a:lnSpc>
              <a:spcPct val="90000"/>
            </a:lnSpc>
            <a:spcBef>
              <a:spcPct val="0"/>
            </a:spcBef>
            <a:spcAft>
              <a:spcPct val="35000"/>
            </a:spcAft>
            <a:buNone/>
          </a:pPr>
          <a:endParaRPr lang="en-ID" sz="1600" kern="1200" dirty="0"/>
        </a:p>
      </dsp:txBody>
      <dsp:txXfrm>
        <a:off x="5406534" y="1401305"/>
        <a:ext cx="2711370" cy="1005918"/>
      </dsp:txXfrm>
    </dsp:sp>
    <dsp:sp modelId="{301EB0FB-75C8-4814-B10B-FC1929822253}">
      <dsp:nvSpPr>
        <dsp:cNvPr id="0" name=""/>
        <dsp:cNvSpPr/>
      </dsp:nvSpPr>
      <dsp:spPr>
        <a:xfrm>
          <a:off x="7990029" y="0"/>
          <a:ext cx="1756778" cy="1210420"/>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D16029-AF2F-4AF4-97A2-F28B025A3FEB}">
      <dsp:nvSpPr>
        <dsp:cNvPr id="0" name=""/>
        <dsp:cNvSpPr/>
      </dsp:nvSpPr>
      <dsp:spPr>
        <a:xfrm>
          <a:off x="8128864" y="1367925"/>
          <a:ext cx="2120617" cy="1005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l" defTabSz="711200">
            <a:lnSpc>
              <a:spcPct val="90000"/>
            </a:lnSpc>
            <a:spcBef>
              <a:spcPct val="0"/>
            </a:spcBef>
            <a:spcAft>
              <a:spcPct val="35000"/>
            </a:spcAft>
            <a:buNone/>
          </a:pPr>
          <a:r>
            <a:rPr lang="en-US" sz="1600" kern="1200" dirty="0"/>
            <a:t>Database</a:t>
          </a:r>
        </a:p>
        <a:p>
          <a:pPr marL="0" lvl="0" indent="0" algn="l" defTabSz="711200">
            <a:lnSpc>
              <a:spcPct val="90000"/>
            </a:lnSpc>
            <a:spcBef>
              <a:spcPct val="0"/>
            </a:spcBef>
            <a:spcAft>
              <a:spcPct val="35000"/>
            </a:spcAft>
            <a:buNone/>
          </a:pPr>
          <a:r>
            <a:rPr lang="en-US" sz="1600" kern="1200" dirty="0"/>
            <a:t>- Kia </a:t>
          </a:r>
          <a:r>
            <a:rPr lang="en-US" sz="1600" kern="1200" dirty="0" err="1"/>
            <a:t>Dzaky</a:t>
          </a:r>
          <a:r>
            <a:rPr lang="en-US" sz="1600" kern="1200" dirty="0"/>
            <a:t> </a:t>
          </a:r>
          <a:r>
            <a:rPr lang="en-US" sz="1600" kern="1200" dirty="0" err="1"/>
            <a:t>Eriyoko</a:t>
          </a:r>
          <a:endParaRPr lang="en-ID" sz="1600" kern="1200" dirty="0"/>
        </a:p>
      </dsp:txBody>
      <dsp:txXfrm>
        <a:off x="8128864" y="1367925"/>
        <a:ext cx="2120617" cy="1005918"/>
      </dsp:txXfrm>
    </dsp:sp>
    <dsp:sp modelId="{EF812485-368D-4713-A887-E91E26A314D2}">
      <dsp:nvSpPr>
        <dsp:cNvPr id="0" name=""/>
        <dsp:cNvSpPr/>
      </dsp:nvSpPr>
      <dsp:spPr>
        <a:xfrm>
          <a:off x="2713628" y="8"/>
          <a:ext cx="1790968" cy="1233977"/>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B7C9A-31D4-4627-877C-86F7532B6827}">
      <dsp:nvSpPr>
        <dsp:cNvPr id="0" name=""/>
        <dsp:cNvSpPr/>
      </dsp:nvSpPr>
      <dsp:spPr>
        <a:xfrm>
          <a:off x="37532" y="1459748"/>
          <a:ext cx="2711370" cy="1005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l" defTabSz="711200">
            <a:lnSpc>
              <a:spcPct val="90000"/>
            </a:lnSpc>
            <a:spcBef>
              <a:spcPct val="0"/>
            </a:spcBef>
            <a:spcAft>
              <a:spcPct val="35000"/>
            </a:spcAft>
            <a:buNone/>
          </a:pPr>
          <a:r>
            <a:rPr lang="en-US" sz="1600" kern="1200" dirty="0"/>
            <a:t>Project Manager</a:t>
          </a:r>
        </a:p>
        <a:p>
          <a:pPr marL="0" lvl="0" indent="0" algn="l" defTabSz="711200">
            <a:lnSpc>
              <a:spcPct val="90000"/>
            </a:lnSpc>
            <a:spcBef>
              <a:spcPct val="0"/>
            </a:spcBef>
            <a:spcAft>
              <a:spcPct val="35000"/>
            </a:spcAft>
            <a:buNone/>
          </a:pPr>
          <a:r>
            <a:rPr lang="en-US" sz="1600" kern="1200" dirty="0"/>
            <a:t>Septian Girendra W</a:t>
          </a:r>
          <a:endParaRPr lang="en-ID" sz="1600" kern="1200" dirty="0"/>
        </a:p>
      </dsp:txBody>
      <dsp:txXfrm>
        <a:off x="37532" y="1459748"/>
        <a:ext cx="2711370" cy="1005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B27A76-0DF1-4948-BB5B-3F67A7CF0A48}" type="datetimeFigureOut">
              <a:rPr lang="en-US" smtClean="0"/>
              <a:t>2/21/2022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2AF991-A36F-4497-A966-9BDAE66899E8}" type="slidenum">
              <a:rPr lang="en-US" smtClean="0"/>
              <a:t>‹#›</a:t>
            </a:fld>
            <a:endParaRPr lang="en-US"/>
          </a:p>
        </p:txBody>
      </p:sp>
    </p:spTree>
    <p:extLst>
      <p:ext uri="{BB962C8B-B14F-4D97-AF65-F5344CB8AC3E}">
        <p14:creationId xmlns:p14="http://schemas.microsoft.com/office/powerpoint/2010/main" val="30012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A215D-F816-814E-9365-4A907CD0BFDE}" type="datetimeFigureOut">
              <a:rPr lang="en-US" smtClean="0"/>
              <a:pPr/>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D05A0-4F8E-2C4A-AB1E-FA4CE08F40B8}" type="slidenum">
              <a:rPr lang="en-US" smtClean="0"/>
              <a:pPr/>
              <a:t>‹#›</a:t>
            </a:fld>
            <a:endParaRPr lang="en-US"/>
          </a:p>
        </p:txBody>
      </p:sp>
    </p:spTree>
    <p:extLst>
      <p:ext uri="{BB962C8B-B14F-4D97-AF65-F5344CB8AC3E}">
        <p14:creationId xmlns:p14="http://schemas.microsoft.com/office/powerpoint/2010/main" val="66452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5288B3EB-F9F7-C740-BB9A-F0CE75052D7B}"/>
              </a:ext>
            </a:extLst>
          </p:cNvPr>
          <p:cNvSpPr>
            <a:spLocks noGrp="1"/>
          </p:cNvSpPr>
          <p:nvPr>
            <p:ph type="body" sz="quarter" idx="13" hasCustomPrompt="1"/>
          </p:nvPr>
        </p:nvSpPr>
        <p:spPr>
          <a:xfrm>
            <a:off x="585788" y="2559050"/>
            <a:ext cx="10082212" cy="652463"/>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Insert Date / Document Version</a:t>
            </a:r>
          </a:p>
        </p:txBody>
      </p:sp>
      <p:sp>
        <p:nvSpPr>
          <p:cNvPr id="2" name="Title 1">
            <a:extLst>
              <a:ext uri="{FF2B5EF4-FFF2-40B4-BE49-F238E27FC236}">
                <a16:creationId xmlns:a16="http://schemas.microsoft.com/office/drawing/2014/main" id="{6D697E39-371E-3E4F-9B2B-838C37523B1B}"/>
              </a:ext>
            </a:extLst>
          </p:cNvPr>
          <p:cNvSpPr>
            <a:spLocks noGrp="1"/>
          </p:cNvSpPr>
          <p:nvPr>
            <p:ph type="ctrTitle"/>
          </p:nvPr>
        </p:nvSpPr>
        <p:spPr>
          <a:xfrm>
            <a:off x="585833" y="1198895"/>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E6BC8A-8225-4646-9D45-3F467B2F0056}"/>
              </a:ext>
            </a:extLst>
          </p:cNvPr>
          <p:cNvSpPr>
            <a:spLocks noGrp="1"/>
          </p:cNvSpPr>
          <p:nvPr>
            <p:ph type="subTitle" idx="1"/>
          </p:nvPr>
        </p:nvSpPr>
        <p:spPr>
          <a:xfrm>
            <a:off x="585833" y="1949419"/>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a16="http://schemas.microsoft.com/office/drawing/2014/main" id="{A98975D2-EAD6-7C4A-BB27-8110683CB786}"/>
              </a:ext>
            </a:extLst>
          </p:cNvPr>
          <p:cNvGrpSpPr/>
          <p:nvPr userDrawn="1"/>
        </p:nvGrpSpPr>
        <p:grpSpPr>
          <a:xfrm>
            <a:off x="450360" y="3744893"/>
            <a:ext cx="2060103" cy="753352"/>
            <a:chOff x="450360" y="3744893"/>
            <a:chExt cx="2060103" cy="753352"/>
          </a:xfrm>
        </p:grpSpPr>
        <p:pic>
          <p:nvPicPr>
            <p:cNvPr id="11" name="Picture 10">
              <a:extLst>
                <a:ext uri="{FF2B5EF4-FFF2-40B4-BE49-F238E27FC236}">
                  <a16:creationId xmlns:a16="http://schemas.microsoft.com/office/drawing/2014/main"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a16="http://schemas.microsoft.com/office/drawing/2014/main"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
        <p:nvSpPr>
          <p:cNvPr id="4" name="Footer Placeholder 3">
            <a:extLst>
              <a:ext uri="{FF2B5EF4-FFF2-40B4-BE49-F238E27FC236}">
                <a16:creationId xmlns:a16="http://schemas.microsoft.com/office/drawing/2014/main" id="{F08099C8-7697-9C4D-8D32-53526BB3ED8B}"/>
              </a:ext>
            </a:extLst>
          </p:cNvPr>
          <p:cNvSpPr>
            <a:spLocks noGrp="1"/>
          </p:cNvSpPr>
          <p:nvPr>
            <p:ph type="ftr" sz="quarter" idx="14"/>
          </p:nvPr>
        </p:nvSpPr>
        <p:spPr>
          <a:xfrm>
            <a:off x="6986556" y="117070"/>
            <a:ext cx="4966748" cy="360000"/>
          </a:xfrm>
        </p:spPr>
        <p:txBody>
          <a:bodyPr anchor="b" anchorCtr="0"/>
          <a:lstStyle>
            <a:lvl1pPr>
              <a:defRPr sz="1200">
                <a:solidFill>
                  <a:schemeClr val="tx1">
                    <a:lumMod val="95000"/>
                    <a:lumOff val="5000"/>
                  </a:schemeClr>
                </a:solidFill>
              </a:defRPr>
            </a:lvl1pPr>
          </a:lstStyle>
          <a:p>
            <a:r>
              <a:rPr lang="en-US" b="1" dirty="0"/>
              <a:t>Choose one: Highly Confidential / Confidential / Restricted / Public</a:t>
            </a:r>
            <a:endParaRPr lang="en-US" dirty="0"/>
          </a:p>
        </p:txBody>
      </p:sp>
      <p:sp>
        <p:nvSpPr>
          <p:cNvPr id="5" name="Slide Number Placeholder 4">
            <a:extLst>
              <a:ext uri="{FF2B5EF4-FFF2-40B4-BE49-F238E27FC236}">
                <a16:creationId xmlns:a16="http://schemas.microsoft.com/office/drawing/2014/main" id="{761F157F-E773-9E40-95D1-79F17798E5A0}"/>
              </a:ext>
            </a:extLst>
          </p:cNvPr>
          <p:cNvSpPr>
            <a:spLocks noGrp="1"/>
          </p:cNvSpPr>
          <p:nvPr>
            <p:ph type="sldNum" sz="quarter" idx="15"/>
          </p:nvPr>
        </p:nvSpPr>
        <p:spPr/>
        <p:txBody>
          <a:bodyPr/>
          <a:lstStyle/>
          <a:p>
            <a:fld id="{7C03E8FC-7EBD-BF42-9ED4-90D4B1E23A24}" type="slidenum">
              <a:rPr lang="en-US" smtClean="0"/>
              <a:pPr/>
              <a:t>‹#›</a:t>
            </a:fld>
            <a:endParaRPr lang="en-US" dirty="0"/>
          </a:p>
        </p:txBody>
      </p:sp>
      <p:sp>
        <p:nvSpPr>
          <p:cNvPr id="13" name="Rectangle 12"/>
          <p:cNvSpPr/>
          <p:nvPr userDrawn="1"/>
        </p:nvSpPr>
        <p:spPr>
          <a:xfrm>
            <a:off x="6986556" y="507887"/>
            <a:ext cx="5021766" cy="523220"/>
          </a:xfrm>
          <a:prstGeom prst="rect">
            <a:avLst/>
          </a:prstGeom>
        </p:spPr>
        <p:txBody>
          <a:bodyPr wrap="square">
            <a:spAutoFit/>
          </a:bodyPr>
          <a:lstStyle/>
          <a:p>
            <a:pPr algn="just"/>
            <a:r>
              <a:rPr lang="en-MY" sz="700" i="1" dirty="0"/>
              <a:t>Disclaimer: The contents of this document/information remain the intellectual property of Maybank and no part of this is to be reproduced or transmitted in any form or by any means, including electronically, photocopying, recording or in any information storage and retrieval system without the permission in writing from Maybank. The contents of this document/information are confidential and its circulation and use are restricted.</a:t>
            </a:r>
          </a:p>
        </p:txBody>
      </p:sp>
    </p:spTree>
    <p:extLst>
      <p:ext uri="{BB962C8B-B14F-4D97-AF65-F5344CB8AC3E}">
        <p14:creationId xmlns:p14="http://schemas.microsoft.com/office/powerpoint/2010/main" val="1398292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layout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E9578D3-73F5-4B45-880E-D728A04E5519}"/>
              </a:ext>
            </a:extLst>
          </p:cNvPr>
          <p:cNvSpPr>
            <a:spLocks noGrp="1"/>
          </p:cNvSpPr>
          <p:nvPr>
            <p:ph type="ftr" sz="quarter" idx="11"/>
          </p:nvPr>
        </p:nvSpPr>
        <p:spPr/>
        <p:txBody>
          <a:bodyPr/>
          <a:lstStyle/>
          <a:p>
            <a:r>
              <a:rPr lang="en-US"/>
              <a:t>Choose one: Highly Confidential / Confidential / Restricted / Public</a:t>
            </a:r>
          </a:p>
        </p:txBody>
      </p:sp>
      <p:sp>
        <p:nvSpPr>
          <p:cNvPr id="2" name="Title 1">
            <a:extLst>
              <a:ext uri="{FF2B5EF4-FFF2-40B4-BE49-F238E27FC236}">
                <a16:creationId xmlns:a16="http://schemas.microsoft.com/office/drawing/2014/main"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Table layout with copy</a:t>
            </a:r>
            <a:endParaRPr lang="en-US" dirty="0"/>
          </a:p>
        </p:txBody>
      </p:sp>
      <p:sp>
        <p:nvSpPr>
          <p:cNvPr id="3" name="Text Placeholder 2">
            <a:extLst>
              <a:ext uri="{FF2B5EF4-FFF2-40B4-BE49-F238E27FC236}">
                <a16:creationId xmlns:a16="http://schemas.microsoft.com/office/drawing/2014/main" id="{EC316D93-A762-F242-A2EA-25CE18AA65CA}"/>
              </a:ext>
            </a:extLst>
          </p:cNvPr>
          <p:cNvSpPr>
            <a:spLocks noGrp="1"/>
          </p:cNvSpPr>
          <p:nvPr>
            <p:ph type="body" idx="1" hasCustomPrompt="1"/>
          </p:nvPr>
        </p:nvSpPr>
        <p:spPr>
          <a:xfrm>
            <a:off x="1422545" y="-640493"/>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EAF8B3DA-4F87-9E44-9E87-E64D2C891546}"/>
              </a:ext>
            </a:extLst>
          </p:cNvPr>
          <p:cNvSpPr>
            <a:spLocks noGrp="1"/>
          </p:cNvSpPr>
          <p:nvPr>
            <p:ph sz="half" idx="2"/>
          </p:nvPr>
        </p:nvSpPr>
        <p:spPr>
          <a:xfrm>
            <a:off x="465942" y="1653951"/>
            <a:ext cx="3346403" cy="2831544"/>
          </a:xfrm>
        </p:spPr>
        <p:txBody>
          <a:bodyPr>
            <a:normAutofit/>
          </a:bodyPr>
          <a:lstStyle>
            <a:lvl1pPr marL="0" indent="0">
              <a:buNone/>
              <a:defRPr sz="1800">
                <a:solidFill>
                  <a:schemeClr val="tx1">
                    <a:lumMod val="85000"/>
                    <a:lumOff val="15000"/>
                  </a:schemeClr>
                </a:solidFill>
              </a:defRPr>
            </a:lvl1pPr>
            <a:lvl2pPr marL="180975" indent="-168275">
              <a:buFont typeface="Arial" panose="020B0604020202020204" pitchFamily="34" charset="0"/>
              <a:buChar char="•"/>
              <a:tabLst/>
              <a:defRPr sz="1600">
                <a:solidFill>
                  <a:schemeClr val="tx1">
                    <a:lumMod val="85000"/>
                    <a:lumOff val="15000"/>
                  </a:schemeClr>
                </a:solidFill>
              </a:defRPr>
            </a:lvl2pPr>
            <a:lvl3pPr marL="361950" indent="-139700">
              <a:buFont typeface="Arial" panose="020B0604020202020204" pitchFamily="34" charset="0"/>
              <a:buChar char="•"/>
              <a:tabLst/>
              <a:defRPr sz="1400">
                <a:solidFill>
                  <a:schemeClr val="tx1">
                    <a:lumMod val="85000"/>
                    <a:lumOff val="15000"/>
                  </a:schemeClr>
                </a:solidFill>
              </a:defRPr>
            </a:lvl3pPr>
            <a:lvl4pPr marL="501650" indent="-139700">
              <a:buFont typeface="Arial" panose="020B0604020202020204" pitchFamily="34" charset="0"/>
              <a:buChar char="•"/>
              <a:tabLst/>
              <a:defRPr sz="1200">
                <a:solidFill>
                  <a:schemeClr val="tx1">
                    <a:lumMod val="85000"/>
                    <a:lumOff val="15000"/>
                  </a:schemeClr>
                </a:solidFill>
              </a:defRPr>
            </a:lvl4pPr>
            <a:lvl5pPr marL="668338" indent="-166688">
              <a:buFont typeface="Arial" panose="020B0604020202020204" pitchFamily="34" charset="0"/>
              <a:buChar char="•"/>
              <a:tabLst/>
              <a:defRPr sz="1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3486B81E-3E88-4647-9E8D-B2561FD3D768}"/>
              </a:ext>
            </a:extLst>
          </p:cNvPr>
          <p:cNvSpPr>
            <a:spLocks noGrp="1"/>
          </p:cNvSpPr>
          <p:nvPr>
            <p:ph type="sldNum" sz="quarter" idx="12"/>
          </p:nvPr>
        </p:nvSpPr>
        <p:spPr/>
        <p:txBody>
          <a:bodyPr/>
          <a:lstStyle/>
          <a:p>
            <a:fld id="{7C03E8FC-7EBD-BF42-9ED4-90D4B1E23A24}" type="slidenum">
              <a:rPr lang="en-US" smtClean="0"/>
              <a:pPr/>
              <a:t>‹#›</a:t>
            </a:fld>
            <a:endParaRPr lang="en-US"/>
          </a:p>
        </p:txBody>
      </p:sp>
      <p:sp>
        <p:nvSpPr>
          <p:cNvPr id="6" name="Table Placeholder 5">
            <a:extLst>
              <a:ext uri="{FF2B5EF4-FFF2-40B4-BE49-F238E27FC236}">
                <a16:creationId xmlns:a16="http://schemas.microsoft.com/office/drawing/2014/main" id="{804F53D6-FE15-014B-8637-4816D8C8D57E}"/>
              </a:ext>
            </a:extLst>
          </p:cNvPr>
          <p:cNvSpPr>
            <a:spLocks noGrp="1"/>
          </p:cNvSpPr>
          <p:nvPr>
            <p:ph type="tbl" sz="quarter" idx="13"/>
          </p:nvPr>
        </p:nvSpPr>
        <p:spPr>
          <a:xfrm>
            <a:off x="3955805" y="1605397"/>
            <a:ext cx="7705970" cy="4387416"/>
          </a:xfrm>
        </p:spPr>
        <p:txBody>
          <a:bodyPr/>
          <a:lstStyle/>
          <a:p>
            <a:r>
              <a:rPr lang="en-US"/>
              <a:t>Click icon to add table</a:t>
            </a:r>
            <a:endParaRPr lang="en-US" dirty="0"/>
          </a:p>
        </p:txBody>
      </p:sp>
      <p:sp>
        <p:nvSpPr>
          <p:cNvPr id="7" name="Text Placeholder 6"/>
          <p:cNvSpPr>
            <a:spLocks noGrp="1"/>
          </p:cNvSpPr>
          <p:nvPr>
            <p:ph type="body" sz="quarter" idx="14" hasCustomPrompt="1"/>
          </p:nvPr>
        </p:nvSpPr>
        <p:spPr>
          <a:xfrm>
            <a:off x="466725" y="6356350"/>
            <a:ext cx="42195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81537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BBE763-1218-9947-9A47-DF757A782627}"/>
              </a:ext>
            </a:extLst>
          </p:cNvPr>
          <p:cNvSpPr>
            <a:spLocks noGrp="1"/>
          </p:cNvSpPr>
          <p:nvPr>
            <p:ph type="ftr" sz="quarter" idx="11"/>
          </p:nvPr>
        </p:nvSpPr>
        <p:spPr/>
        <p:txBody>
          <a:bodyPr/>
          <a:lstStyle/>
          <a:p>
            <a:r>
              <a:rPr lang="en-US"/>
              <a:t>Choose one: Highly Confidential / Confidential / Restricted / Public</a:t>
            </a:r>
            <a:endParaRPr lang="en-US" dirty="0"/>
          </a:p>
        </p:txBody>
      </p:sp>
      <p:sp>
        <p:nvSpPr>
          <p:cNvPr id="2" name="Title 1">
            <a:extLst>
              <a:ext uri="{FF2B5EF4-FFF2-40B4-BE49-F238E27FC236}">
                <a16:creationId xmlns:a16="http://schemas.microsoft.com/office/drawing/2014/main" id="{1CBDDC26-D28A-CC47-A903-3215875B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43767F-0C30-D14E-9986-F765BD52A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C8370A-2DCE-2041-9E0C-D89ED7709C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F94BA0A-67FA-4247-9601-DC5CB851E8D1}"/>
              </a:ext>
            </a:extLst>
          </p:cNvPr>
          <p:cNvSpPr>
            <a:spLocks noGrp="1"/>
          </p:cNvSpPr>
          <p:nvPr>
            <p:ph type="sldNum" sz="quarter" idx="12"/>
          </p:nvPr>
        </p:nvSpPr>
        <p:spPr/>
        <p:txBody>
          <a:bodyPr/>
          <a:lstStyle/>
          <a:p>
            <a:fld id="{7C03E8FC-7EBD-BF42-9ED4-90D4B1E23A24}" type="slidenum">
              <a:rPr lang="en-US" smtClean="0"/>
              <a:pPr/>
              <a:t>‹#›</a:t>
            </a:fld>
            <a:endParaRPr lang="en-US"/>
          </a:p>
        </p:txBody>
      </p:sp>
      <p:pic>
        <p:nvPicPr>
          <p:cNvPr id="8" name="Picture 7">
            <a:extLst>
              <a:ext uri="{FF2B5EF4-FFF2-40B4-BE49-F238E27FC236}">
                <a16:creationId xmlns:a16="http://schemas.microsoft.com/office/drawing/2014/main" id="{2A57548A-77DE-7545-8751-65974170075C}"/>
              </a:ext>
            </a:extLst>
          </p:cNvPr>
          <p:cNvPicPr>
            <a:picLocks noChangeAspect="1"/>
          </p:cNvPicPr>
          <p:nvPr userDrawn="1"/>
        </p:nvPicPr>
        <p:blipFill>
          <a:blip r:embed="rId2"/>
          <a:stretch>
            <a:fillRect/>
          </a:stretch>
        </p:blipFill>
        <p:spPr>
          <a:xfrm>
            <a:off x="11066277" y="213615"/>
            <a:ext cx="620897" cy="620897"/>
          </a:xfrm>
          <a:prstGeom prst="rect">
            <a:avLst/>
          </a:prstGeom>
        </p:spPr>
      </p:pic>
      <p:sp>
        <p:nvSpPr>
          <p:cNvPr id="10" name="Text Placeholder 9"/>
          <p:cNvSpPr>
            <a:spLocks noGrp="1"/>
          </p:cNvSpPr>
          <p:nvPr>
            <p:ph type="body" sz="quarter" idx="13" hasCustomPrompt="1"/>
          </p:nvPr>
        </p:nvSpPr>
        <p:spPr>
          <a:xfrm>
            <a:off x="504825" y="6356350"/>
            <a:ext cx="41560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579766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1ACCC9-0B01-4140-AB97-B2D5AAF74A13}"/>
              </a:ext>
            </a:extLst>
          </p:cNvPr>
          <p:cNvSpPr>
            <a:spLocks noGrp="1"/>
          </p:cNvSpPr>
          <p:nvPr>
            <p:ph type="ftr" sz="quarter" idx="11"/>
          </p:nvPr>
        </p:nvSpPr>
        <p:spPr/>
        <p:txBody>
          <a:bodyPr/>
          <a:lstStyle/>
          <a:p>
            <a:r>
              <a:rPr lang="en-US"/>
              <a:t>Choose one: Highly Confidential / Confidential / Restricted / Public</a:t>
            </a:r>
          </a:p>
        </p:txBody>
      </p:sp>
      <p:sp>
        <p:nvSpPr>
          <p:cNvPr id="2" name="Title 1">
            <a:extLst>
              <a:ext uri="{FF2B5EF4-FFF2-40B4-BE49-F238E27FC236}">
                <a16:creationId xmlns:a16="http://schemas.microsoft.com/office/drawing/2014/main" id="{B814FBDE-2BA1-4740-A145-BE005D1192D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A6741B0-2215-8A46-88BF-F2E66B8FCFBF}"/>
              </a:ext>
            </a:extLst>
          </p:cNvPr>
          <p:cNvSpPr>
            <a:spLocks noGrp="1"/>
          </p:cNvSpPr>
          <p:nvPr>
            <p:ph type="sldNum" sz="quarter" idx="12"/>
          </p:nvPr>
        </p:nvSpPr>
        <p:spPr/>
        <p:txBody>
          <a:bodyPr/>
          <a:lstStyle/>
          <a:p>
            <a:fld id="{7C03E8FC-7EBD-BF42-9ED4-90D4B1E23A24}" type="slidenum">
              <a:rPr lang="en-US" smtClean="0"/>
              <a:pPr/>
              <a:t>‹#›</a:t>
            </a:fld>
            <a:endParaRPr lang="en-US"/>
          </a:p>
        </p:txBody>
      </p:sp>
      <p:sp>
        <p:nvSpPr>
          <p:cNvPr id="7" name="Text Placeholder 6"/>
          <p:cNvSpPr>
            <a:spLocks noGrp="1"/>
          </p:cNvSpPr>
          <p:nvPr>
            <p:ph type="body" sz="quarter" idx="13" hasCustomPrompt="1"/>
          </p:nvPr>
        </p:nvSpPr>
        <p:spPr>
          <a:xfrm>
            <a:off x="504825" y="6356350"/>
            <a:ext cx="3800475"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939739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Head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06CD25-76BA-6942-B5C5-155658AC0A75}"/>
              </a:ext>
            </a:extLst>
          </p:cNvPr>
          <p:cNvSpPr>
            <a:spLocks noGrp="1"/>
          </p:cNvSpPr>
          <p:nvPr>
            <p:ph type="ftr" sz="quarter" idx="11"/>
          </p:nvPr>
        </p:nvSpPr>
        <p:spPr/>
        <p:txBody>
          <a:bodyPr/>
          <a:lstStyle/>
          <a:p>
            <a:r>
              <a:rPr lang="en-US"/>
              <a:t>Choose one: Highly Confidential / Confidential / Restricted / Public</a:t>
            </a:r>
            <a:endParaRPr lang="en-US" dirty="0"/>
          </a:p>
        </p:txBody>
      </p:sp>
      <p:sp>
        <p:nvSpPr>
          <p:cNvPr id="4" name="Slide Number Placeholder 3">
            <a:extLst>
              <a:ext uri="{FF2B5EF4-FFF2-40B4-BE49-F238E27FC236}">
                <a16:creationId xmlns:a16="http://schemas.microsoft.com/office/drawing/2014/main" id="{26FA513B-64C1-0A42-B808-118141557C6B}"/>
              </a:ext>
            </a:extLst>
          </p:cNvPr>
          <p:cNvSpPr>
            <a:spLocks noGrp="1"/>
          </p:cNvSpPr>
          <p:nvPr>
            <p:ph type="sldNum" sz="quarter" idx="12"/>
          </p:nvPr>
        </p:nvSpPr>
        <p:spPr/>
        <p:txBody>
          <a:bodyPr/>
          <a:lstStyle/>
          <a:p>
            <a:fld id="{7C03E8FC-7EBD-BF42-9ED4-90D4B1E23A24}" type="slidenum">
              <a:rPr lang="en-US" smtClean="0"/>
              <a:pPr/>
              <a:t>‹#›</a:t>
            </a:fld>
            <a:endParaRPr lang="en-US"/>
          </a:p>
        </p:txBody>
      </p:sp>
      <p:sp>
        <p:nvSpPr>
          <p:cNvPr id="6" name="Text Placeholder 5"/>
          <p:cNvSpPr>
            <a:spLocks noGrp="1"/>
          </p:cNvSpPr>
          <p:nvPr>
            <p:ph type="body" sz="quarter" idx="13" hasCustomPrompt="1"/>
          </p:nvPr>
        </p:nvSpPr>
        <p:spPr>
          <a:xfrm>
            <a:off x="419100" y="6356350"/>
            <a:ext cx="34290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448816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06CD25-76BA-6942-B5C5-155658AC0A75}"/>
              </a:ext>
            </a:extLst>
          </p:cNvPr>
          <p:cNvSpPr>
            <a:spLocks noGrp="1"/>
          </p:cNvSpPr>
          <p:nvPr>
            <p:ph type="ftr" sz="quarter" idx="11"/>
          </p:nvPr>
        </p:nvSpPr>
        <p:spPr/>
        <p:txBody>
          <a:bodyPr/>
          <a:lstStyle/>
          <a:p>
            <a:r>
              <a:rPr lang="en-US"/>
              <a:t>Choose one: Highly Confidential / Confidential / Restricted / Public</a:t>
            </a:r>
            <a:endParaRPr lang="en-US" dirty="0"/>
          </a:p>
        </p:txBody>
      </p:sp>
      <p:sp>
        <p:nvSpPr>
          <p:cNvPr id="4" name="Slide Number Placeholder 3">
            <a:extLst>
              <a:ext uri="{FF2B5EF4-FFF2-40B4-BE49-F238E27FC236}">
                <a16:creationId xmlns:a16="http://schemas.microsoft.com/office/drawing/2014/main" id="{26FA513B-64C1-0A42-B808-118141557C6B}"/>
              </a:ext>
            </a:extLst>
          </p:cNvPr>
          <p:cNvSpPr>
            <a:spLocks noGrp="1"/>
          </p:cNvSpPr>
          <p:nvPr>
            <p:ph type="sldNum" sz="quarter" idx="12"/>
          </p:nvPr>
        </p:nvSpPr>
        <p:spPr/>
        <p:txBody>
          <a:bodyPr/>
          <a:lstStyle/>
          <a:p>
            <a:fld id="{7C03E8FC-7EBD-BF42-9ED4-90D4B1E23A24}" type="slidenum">
              <a:rPr lang="en-US" smtClean="0"/>
              <a:pPr/>
              <a:t>‹#›</a:t>
            </a:fld>
            <a:endParaRPr lang="en-US"/>
          </a:p>
        </p:txBody>
      </p:sp>
      <p:sp>
        <p:nvSpPr>
          <p:cNvPr id="5" name="Rectangle 4">
            <a:extLst>
              <a:ext uri="{FF2B5EF4-FFF2-40B4-BE49-F238E27FC236}">
                <a16:creationId xmlns:a16="http://schemas.microsoft.com/office/drawing/2014/main" id="{A0855FEC-46CE-FF40-85A6-F0A85A0F9B3F}"/>
              </a:ext>
            </a:extLst>
          </p:cNvPr>
          <p:cNvSpPr/>
          <p:nvPr userDrawn="1"/>
        </p:nvSpPr>
        <p:spPr>
          <a:xfrm>
            <a:off x="0" y="321764"/>
            <a:ext cx="504824" cy="365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3" hasCustomPrompt="1"/>
          </p:nvPr>
        </p:nvSpPr>
        <p:spPr>
          <a:xfrm>
            <a:off x="406400" y="6356350"/>
            <a:ext cx="40513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827762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7AE889-C293-674E-B5E9-01862CB4F1BA}"/>
              </a:ext>
            </a:extLst>
          </p:cNvPr>
          <p:cNvSpPr>
            <a:spLocks noGrp="1"/>
          </p:cNvSpPr>
          <p:nvPr>
            <p:ph type="pic" idx="1"/>
          </p:nvPr>
        </p:nvSpPr>
        <p:spPr>
          <a:xfrm>
            <a:off x="0" y="0"/>
            <a:ext cx="60579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id="{F3565BFD-3AF0-F64F-BA5A-7FAD6F793F06}"/>
              </a:ext>
            </a:extLst>
          </p:cNvPr>
          <p:cNvSpPr>
            <a:spLocks noGrp="1"/>
          </p:cNvSpPr>
          <p:nvPr>
            <p:ph type="ftr" sz="quarter" idx="11"/>
          </p:nvPr>
        </p:nvSpPr>
        <p:spPr/>
        <p:txBody>
          <a:bodyPr/>
          <a:lstStyle/>
          <a:p>
            <a:r>
              <a:rPr lang="en-US"/>
              <a:t>Choose one: Highly Confidential / Confidential / Restricted / Public</a:t>
            </a:r>
          </a:p>
        </p:txBody>
      </p:sp>
      <p:sp>
        <p:nvSpPr>
          <p:cNvPr id="2" name="Title 1">
            <a:extLst>
              <a:ext uri="{FF2B5EF4-FFF2-40B4-BE49-F238E27FC236}">
                <a16:creationId xmlns:a16="http://schemas.microsoft.com/office/drawing/2014/main" id="{BC330D6F-16E3-BB4D-AAD6-AF24CD8A2838}"/>
              </a:ext>
            </a:extLst>
          </p:cNvPr>
          <p:cNvSpPr>
            <a:spLocks noGrp="1"/>
          </p:cNvSpPr>
          <p:nvPr>
            <p:ph type="title" hasCustomPrompt="1"/>
          </p:nvPr>
        </p:nvSpPr>
        <p:spPr>
          <a:xfrm>
            <a:off x="6669088" y="2256296"/>
            <a:ext cx="4397190" cy="523220"/>
          </a:xfrm>
        </p:spPr>
        <p:txBody>
          <a:bodyPr anchor="b">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8EA95580-89D1-2F44-B156-FC0FE81704F9}"/>
              </a:ext>
            </a:extLst>
          </p:cNvPr>
          <p:cNvSpPr>
            <a:spLocks noGrp="1"/>
          </p:cNvSpPr>
          <p:nvPr>
            <p:ph type="body" sz="half" idx="2"/>
          </p:nvPr>
        </p:nvSpPr>
        <p:spPr>
          <a:xfrm>
            <a:off x="6669088" y="3284782"/>
            <a:ext cx="4397190" cy="2584206"/>
          </a:xfrm>
        </p:spPr>
        <p:txBody>
          <a:bodyPr>
            <a:normAutofit/>
          </a:bodyPr>
          <a:lstStyle>
            <a:lvl1pPr marL="0" indent="0">
              <a:buNone/>
              <a:defRPr sz="2000">
                <a:solidFill>
                  <a:srgbClr val="7F7F7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98C8ABB-4A3F-E348-ADA0-77696158B139}"/>
              </a:ext>
            </a:extLst>
          </p:cNvPr>
          <p:cNvSpPr>
            <a:spLocks noGrp="1"/>
          </p:cNvSpPr>
          <p:nvPr>
            <p:ph type="sldNum" sz="quarter" idx="12"/>
          </p:nvPr>
        </p:nvSpPr>
        <p:spPr/>
        <p:txBody>
          <a:bodyPr/>
          <a:lstStyle/>
          <a:p>
            <a:fld id="{7C03E8FC-7EBD-BF42-9ED4-90D4B1E23A24}" type="slidenum">
              <a:rPr lang="en-US" smtClean="0"/>
              <a:pPr/>
              <a:t>‹#›</a:t>
            </a:fld>
            <a:endParaRPr lang="en-US"/>
          </a:p>
        </p:txBody>
      </p:sp>
    </p:spTree>
    <p:extLst>
      <p:ext uri="{BB962C8B-B14F-4D97-AF65-F5344CB8AC3E}">
        <p14:creationId xmlns:p14="http://schemas.microsoft.com/office/powerpoint/2010/main" val="1975035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ortrait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A302-C59B-3647-878D-A10C98FE147F}"/>
              </a:ext>
            </a:extLst>
          </p:cNvPr>
          <p:cNvSpPr>
            <a:spLocks noGrp="1"/>
          </p:cNvSpPr>
          <p:nvPr>
            <p:ph type="title"/>
          </p:nvPr>
        </p:nvSpPr>
        <p:spPr>
          <a:xfrm rot="5400000">
            <a:off x="9144168" y="2757709"/>
            <a:ext cx="5090064" cy="584297"/>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81F90F18-E2C8-5B46-B688-3E93E92B3508}"/>
              </a:ext>
            </a:extLst>
          </p:cNvPr>
          <p:cNvSpPr>
            <a:spLocks noGrp="1"/>
          </p:cNvSpPr>
          <p:nvPr>
            <p:ph type="ftr" sz="quarter" idx="10"/>
          </p:nvPr>
        </p:nvSpPr>
        <p:spPr>
          <a:xfrm rot="5400000">
            <a:off x="-791188" y="5082180"/>
            <a:ext cx="2187184" cy="360000"/>
          </a:xfrm>
        </p:spPr>
        <p:txBody>
          <a:bodyPr/>
          <a:lstStyle>
            <a:lvl1pPr>
              <a:defRPr sz="1000"/>
            </a:lvl1pPr>
          </a:lstStyle>
          <a:p>
            <a:r>
              <a:rPr lang="en-US"/>
              <a:t>Choose one: Highly Confidential / Confidential / Restricted / Public</a:t>
            </a:r>
            <a:endParaRPr lang="en-US" dirty="0"/>
          </a:p>
        </p:txBody>
      </p:sp>
      <p:sp>
        <p:nvSpPr>
          <p:cNvPr id="4" name="Slide Number Placeholder 3">
            <a:extLst>
              <a:ext uri="{FF2B5EF4-FFF2-40B4-BE49-F238E27FC236}">
                <a16:creationId xmlns:a16="http://schemas.microsoft.com/office/drawing/2014/main" id="{EB56C224-AC05-4244-A6F8-5ED0BE3AB17F}"/>
              </a:ext>
            </a:extLst>
          </p:cNvPr>
          <p:cNvSpPr>
            <a:spLocks noGrp="1"/>
          </p:cNvSpPr>
          <p:nvPr>
            <p:ph type="sldNum" sz="quarter" idx="11"/>
          </p:nvPr>
        </p:nvSpPr>
        <p:spPr>
          <a:xfrm rot="5400000">
            <a:off x="167404" y="6311831"/>
            <a:ext cx="270000" cy="360000"/>
          </a:xfrm>
        </p:spPr>
        <p:txBody>
          <a:bodyPr/>
          <a:lstStyle/>
          <a:p>
            <a:fld id="{7C03E8FC-7EBD-BF42-9ED4-90D4B1E23A24}" type="slidenum">
              <a:rPr lang="en-US" smtClean="0"/>
              <a:pPr/>
              <a:t>‹#›</a:t>
            </a:fld>
            <a:endParaRPr lang="en-US" dirty="0"/>
          </a:p>
        </p:txBody>
      </p:sp>
      <p:pic>
        <p:nvPicPr>
          <p:cNvPr id="5" name="Picture 4">
            <a:extLst>
              <a:ext uri="{FF2B5EF4-FFF2-40B4-BE49-F238E27FC236}">
                <a16:creationId xmlns:a16="http://schemas.microsoft.com/office/drawing/2014/main" id="{490B4B59-E99B-444C-9921-3BE45FB6939A}"/>
              </a:ext>
            </a:extLst>
          </p:cNvPr>
          <p:cNvPicPr>
            <a:picLocks noChangeAspect="1"/>
          </p:cNvPicPr>
          <p:nvPr userDrawn="1"/>
        </p:nvPicPr>
        <p:blipFill>
          <a:blip r:embed="rId2">
            <a:lum/>
          </a:blip>
          <a:stretch>
            <a:fillRect/>
          </a:stretch>
        </p:blipFill>
        <p:spPr>
          <a:xfrm rot="5400000">
            <a:off x="11366056" y="5746750"/>
            <a:ext cx="603250" cy="603250"/>
          </a:xfrm>
          <a:prstGeom prst="rect">
            <a:avLst/>
          </a:prstGeom>
        </p:spPr>
      </p:pic>
      <p:sp>
        <p:nvSpPr>
          <p:cNvPr id="6" name="Rectangle 5">
            <a:extLst>
              <a:ext uri="{FF2B5EF4-FFF2-40B4-BE49-F238E27FC236}">
                <a16:creationId xmlns:a16="http://schemas.microsoft.com/office/drawing/2014/main" id="{00F03B43-7FC6-344A-B7D0-E069F533C54A}"/>
              </a:ext>
            </a:extLst>
          </p:cNvPr>
          <p:cNvSpPr/>
          <p:nvPr userDrawn="1"/>
        </p:nvSpPr>
        <p:spPr>
          <a:xfrm rot="5400000">
            <a:off x="11422244" y="69850"/>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88704DF-B258-C14E-AA5D-37328F3C8398}"/>
              </a:ext>
            </a:extLst>
          </p:cNvPr>
          <p:cNvCxnSpPr>
            <a:cxnSpLocks/>
          </p:cNvCxnSpPr>
          <p:nvPr userDrawn="1"/>
        </p:nvCxnSpPr>
        <p:spPr>
          <a:xfrm flipH="1">
            <a:off x="503743" y="284458"/>
            <a:ext cx="18519" cy="6342373"/>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Vertical Text Placeholder 15">
            <a:extLst>
              <a:ext uri="{FF2B5EF4-FFF2-40B4-BE49-F238E27FC236}">
                <a16:creationId xmlns:a16="http://schemas.microsoft.com/office/drawing/2014/main" id="{E9DA24B5-4D59-7244-982A-1A1578A4D2D2}"/>
              </a:ext>
            </a:extLst>
          </p:cNvPr>
          <p:cNvSpPr>
            <a:spLocks noGrp="1"/>
          </p:cNvSpPr>
          <p:nvPr>
            <p:ph type="body" orient="vert" sz="quarter" idx="12"/>
          </p:nvPr>
        </p:nvSpPr>
        <p:spPr>
          <a:xfrm>
            <a:off x="2033752" y="504825"/>
            <a:ext cx="8953620" cy="56279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854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706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8A8D-C465-4DFD-BBD7-EEB303BB99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230A9E-4155-4E2D-9E90-1EB6F113EC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C1E8EE-C50C-4083-823A-EA3B51F889C4}"/>
              </a:ext>
            </a:extLst>
          </p:cNvPr>
          <p:cNvSpPr>
            <a:spLocks noGrp="1"/>
          </p:cNvSpPr>
          <p:nvPr>
            <p:ph type="dt" sz="half" idx="10"/>
          </p:nvPr>
        </p:nvSpPr>
        <p:spPr/>
        <p:txBody>
          <a:bodyPr/>
          <a:lstStyle/>
          <a:p>
            <a:fld id="{38320691-59E8-4C82-BB2A-52AD7D460E77}" type="datetime1">
              <a:rPr lang="en-US" smtClean="0">
                <a:solidFill>
                  <a:prstClr val="black">
                    <a:tint val="75000"/>
                  </a:prstClr>
                </a:solidFill>
              </a:rPr>
              <a:pPr/>
              <a:t>2/21/2022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F10C98A-8D4D-4026-AD27-A58D40CBA90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E62FF66-84CA-46C3-A5D4-C251B9AB776F}"/>
              </a:ext>
            </a:extLst>
          </p:cNvPr>
          <p:cNvSpPr>
            <a:spLocks noGrp="1"/>
          </p:cNvSpPr>
          <p:nvPr>
            <p:ph type="sldNum" sz="quarter" idx="12"/>
          </p:nvPr>
        </p:nvSpPr>
        <p:spPr/>
        <p:txBody>
          <a:bodyPr/>
          <a:lstStyle/>
          <a:p>
            <a:fld id="{47CBDEB2-8969-456C-A172-00A8EA3048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253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7E39-371E-3E4F-9B2B-838C37523B1B}"/>
              </a:ext>
            </a:extLst>
          </p:cNvPr>
          <p:cNvSpPr>
            <a:spLocks noGrp="1"/>
          </p:cNvSpPr>
          <p:nvPr>
            <p:ph type="ctrTitle"/>
          </p:nvPr>
        </p:nvSpPr>
        <p:spPr>
          <a:xfrm>
            <a:off x="585833" y="2157326"/>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E6BC8A-8225-4646-9D45-3F467B2F0056}"/>
              </a:ext>
            </a:extLst>
          </p:cNvPr>
          <p:cNvSpPr>
            <a:spLocks noGrp="1"/>
          </p:cNvSpPr>
          <p:nvPr>
            <p:ph type="subTitle" idx="1"/>
          </p:nvPr>
        </p:nvSpPr>
        <p:spPr>
          <a:xfrm>
            <a:off x="585833" y="2877504"/>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a16="http://schemas.microsoft.com/office/drawing/2014/main" id="{A98975D2-EAD6-7C4A-BB27-8110683CB786}"/>
              </a:ext>
            </a:extLst>
          </p:cNvPr>
          <p:cNvGrpSpPr/>
          <p:nvPr userDrawn="1"/>
        </p:nvGrpSpPr>
        <p:grpSpPr>
          <a:xfrm>
            <a:off x="450360" y="3744893"/>
            <a:ext cx="2060103" cy="753352"/>
            <a:chOff x="450360" y="3744893"/>
            <a:chExt cx="2060103" cy="753352"/>
          </a:xfrm>
        </p:grpSpPr>
        <p:pic>
          <p:nvPicPr>
            <p:cNvPr id="11" name="Picture 10">
              <a:extLst>
                <a:ext uri="{FF2B5EF4-FFF2-40B4-BE49-F238E27FC236}">
                  <a16:creationId xmlns:a16="http://schemas.microsoft.com/office/drawing/2014/main"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a16="http://schemas.microsoft.com/office/drawing/2014/main"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Tree>
    <p:extLst>
      <p:ext uri="{BB962C8B-B14F-4D97-AF65-F5344CB8AC3E}">
        <p14:creationId xmlns:p14="http://schemas.microsoft.com/office/powerpoint/2010/main" val="110082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r>
              <a:rPr lang="en-US" b="1" dirty="0"/>
              <a:t>Choose one: Highly Confidential / Confidential / Restricted / Public</a:t>
            </a:r>
            <a:endParaRPr lang="en-US" dirty="0"/>
          </a:p>
        </p:txBody>
      </p:sp>
      <p:sp>
        <p:nvSpPr>
          <p:cNvPr id="2" name="Title 1">
            <a:extLst>
              <a:ext uri="{FF2B5EF4-FFF2-40B4-BE49-F238E27FC236}">
                <a16:creationId xmlns:a16="http://schemas.microsoft.com/office/drawing/2014/main" id="{F139850A-F6DE-1D46-9625-12E77732F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68836-95DD-6444-8A3B-102219EAF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7C03E8FC-7EBD-BF42-9ED4-90D4B1E23A24}" type="slidenum">
              <a:rPr lang="en-US" smtClean="0"/>
              <a:pPr/>
              <a:t>‹#›</a:t>
            </a:fld>
            <a:endParaRPr lang="en-US" dirty="0"/>
          </a:p>
        </p:txBody>
      </p:sp>
      <p:sp>
        <p:nvSpPr>
          <p:cNvPr id="8" name="Text Placeholder 7"/>
          <p:cNvSpPr>
            <a:spLocks noGrp="1"/>
          </p:cNvSpPr>
          <p:nvPr>
            <p:ph type="body" sz="quarter" idx="13" hasCustomPrompt="1"/>
          </p:nvPr>
        </p:nvSpPr>
        <p:spPr>
          <a:xfrm>
            <a:off x="504825" y="6411593"/>
            <a:ext cx="2974975" cy="25241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427589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o pictur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19CAAEA-73C2-F242-89DF-673AAD3BE9B6}"/>
              </a:ext>
            </a:extLst>
          </p:cNvPr>
          <p:cNvSpPr>
            <a:spLocks noGrp="1"/>
          </p:cNvSpPr>
          <p:nvPr>
            <p:ph type="body" sz="quarter" idx="13"/>
          </p:nvPr>
        </p:nvSpPr>
        <p:spPr>
          <a:xfrm>
            <a:off x="4781550" y="2378075"/>
            <a:ext cx="6135688" cy="1389063"/>
          </a:xfrm>
        </p:spPr>
        <p:txBody>
          <a:bodyPr/>
          <a:lstStyle>
            <a:lvl1pPr marL="0" indent="0">
              <a:buNone/>
              <a:defRPr>
                <a:solidFill>
                  <a:srgbClr val="C0C0C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r>
              <a:rPr lang="en-US" b="1" dirty="0"/>
              <a:t>Choose one: Highly Confidential / Confidential / Restricted / Public</a:t>
            </a:r>
            <a:endParaRPr lang="en-US" dirty="0"/>
          </a:p>
        </p:txBody>
      </p:sp>
      <p:sp>
        <p:nvSpPr>
          <p:cNvPr id="2" name="Title 1">
            <a:extLst>
              <a:ext uri="{FF2B5EF4-FFF2-40B4-BE49-F238E27FC236}">
                <a16:creationId xmlns:a16="http://schemas.microsoft.com/office/drawing/2014/main" id="{F139850A-F6DE-1D46-9625-12E77732FE01}"/>
              </a:ext>
            </a:extLst>
          </p:cNvPr>
          <p:cNvSpPr>
            <a:spLocks noGrp="1"/>
          </p:cNvSpPr>
          <p:nvPr>
            <p:ph type="title" hasCustomPrompt="1"/>
          </p:nvPr>
        </p:nvSpPr>
        <p:spPr/>
        <p:txBody>
          <a:bodyPr/>
          <a:lstStyle>
            <a:lvl1pPr>
              <a:defRPr/>
            </a:lvl1pPr>
          </a:lstStyle>
          <a:p>
            <a:r>
              <a:rPr lang="en-US" dirty="0"/>
              <a:t>Divider w/o picture</a:t>
            </a:r>
          </a:p>
        </p:txBody>
      </p:sp>
      <p:sp>
        <p:nvSpPr>
          <p:cNvPr id="6" name="Slide Number Placeholder 5">
            <a:extLst>
              <a:ext uri="{FF2B5EF4-FFF2-40B4-BE49-F238E27FC236}">
                <a16:creationId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7C03E8FC-7EBD-BF42-9ED4-90D4B1E23A24}" type="slidenum">
              <a:rPr lang="en-US" smtClean="0"/>
              <a:pPr/>
              <a:t>‹#›</a:t>
            </a:fld>
            <a:endParaRPr lang="en-US" dirty="0"/>
          </a:p>
        </p:txBody>
      </p:sp>
      <p:grpSp>
        <p:nvGrpSpPr>
          <p:cNvPr id="7" name="Group 6">
            <a:extLst>
              <a:ext uri="{FF2B5EF4-FFF2-40B4-BE49-F238E27FC236}">
                <a16:creationId xmlns:a16="http://schemas.microsoft.com/office/drawing/2014/main" id="{ECDFFBDC-318D-3F4B-8882-A65DFD277D6F}"/>
              </a:ext>
            </a:extLst>
          </p:cNvPr>
          <p:cNvGrpSpPr/>
          <p:nvPr userDrawn="1"/>
        </p:nvGrpSpPr>
        <p:grpSpPr>
          <a:xfrm>
            <a:off x="1335505" y="1987277"/>
            <a:ext cx="2959768" cy="2825955"/>
            <a:chOff x="2743200" y="3200400"/>
            <a:chExt cx="3886200" cy="3886200"/>
          </a:xfrm>
        </p:grpSpPr>
        <p:sp>
          <p:nvSpPr>
            <p:cNvPr id="8" name="Oval 7">
              <a:extLst>
                <a:ext uri="{FF2B5EF4-FFF2-40B4-BE49-F238E27FC236}">
                  <a16:creationId xmlns:a16="http://schemas.microsoft.com/office/drawing/2014/main" id="{DA268088-0802-7149-8E40-18E4EE20A607}"/>
                </a:ext>
              </a:extLst>
            </p:cNvPr>
            <p:cNvSpPr/>
            <p:nvPr/>
          </p:nvSpPr>
          <p:spPr>
            <a:xfrm>
              <a:off x="2743200" y="3200400"/>
              <a:ext cx="3886200" cy="3886200"/>
            </a:xfrm>
            <a:prstGeom prst="ellipse">
              <a:avLst/>
            </a:prstGeom>
            <a:solidFill>
              <a:srgbClr val="FFC800"/>
            </a:soli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C67207-558A-2748-8761-EBE162DE7E71}"/>
                </a:ext>
              </a:extLst>
            </p:cNvPr>
            <p:cNvSpPr>
              <a:spLocks noEditPoints="1"/>
            </p:cNvSpPr>
            <p:nvPr/>
          </p:nvSpPr>
          <p:spPr bwMode="auto">
            <a:xfrm>
              <a:off x="4008516" y="4381500"/>
              <a:ext cx="1355568" cy="1266824"/>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solidFill>
              <a:srgbClr val="F2F2F5"/>
            </a:solidFill>
            <a:ln>
              <a:noFill/>
            </a:ln>
          </p:spPr>
          <p:txBody>
            <a:bodyPr vert="horz" wrap="square" lIns="91440" tIns="45720" rIns="91440" bIns="45720" numCol="1" anchor="t" anchorCtr="0" compatLnSpc="1">
              <a:prstTxWarp prst="textNoShape">
                <a:avLst/>
              </a:prstTxWarp>
            </a:bodyPr>
            <a:lstStyle/>
            <a:p>
              <a:pPr marL="0" marR="0" lvl="0" indent="0"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grpSp>
      <p:sp>
        <p:nvSpPr>
          <p:cNvPr id="4" name="Text Placeholder 3"/>
          <p:cNvSpPr>
            <a:spLocks noGrp="1"/>
          </p:cNvSpPr>
          <p:nvPr>
            <p:ph type="body" sz="quarter" idx="14" hasCustomPrompt="1"/>
          </p:nvPr>
        </p:nvSpPr>
        <p:spPr>
          <a:xfrm>
            <a:off x="504825" y="6356350"/>
            <a:ext cx="30257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7623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B390E-C77E-7C41-B22A-A0D2E61CCCE4}"/>
              </a:ext>
            </a:extLst>
          </p:cNvPr>
          <p:cNvPicPr>
            <a:picLocks noChangeAspect="1"/>
          </p:cNvPicPr>
          <p:nvPr userDrawn="1"/>
        </p:nvPicPr>
        <p:blipFill rotWithShape="1">
          <a:blip r:embed="rId2"/>
          <a:srcRect l="4223" r="2574"/>
          <a:stretch/>
        </p:blipFill>
        <p:spPr>
          <a:xfrm>
            <a:off x="84405" y="1532515"/>
            <a:ext cx="7315201" cy="4480309"/>
          </a:xfrm>
          <a:prstGeom prst="rect">
            <a:avLst/>
          </a:prstGeom>
          <a:effectLst>
            <a:outerShdw blurRad="190500" dist="76200" dir="5400000" algn="t" rotWithShape="0">
              <a:prstClr val="black">
                <a:alpha val="14000"/>
              </a:prstClr>
            </a:outerShdw>
          </a:effectLst>
        </p:spPr>
      </p:pic>
      <p:sp>
        <p:nvSpPr>
          <p:cNvPr id="11" name="Text Placeholder 10">
            <a:extLst>
              <a:ext uri="{FF2B5EF4-FFF2-40B4-BE49-F238E27FC236}">
                <a16:creationId xmlns:a16="http://schemas.microsoft.com/office/drawing/2014/main" id="{C19CAAEA-73C2-F242-89DF-673AAD3BE9B6}"/>
              </a:ext>
            </a:extLst>
          </p:cNvPr>
          <p:cNvSpPr>
            <a:spLocks noGrp="1"/>
          </p:cNvSpPr>
          <p:nvPr>
            <p:ph type="body" sz="quarter" idx="13" hasCustomPrompt="1"/>
          </p:nvPr>
        </p:nvSpPr>
        <p:spPr>
          <a:xfrm>
            <a:off x="6961792" y="2485939"/>
            <a:ext cx="4727700" cy="813316"/>
          </a:xfrm>
        </p:spPr>
        <p:txBody>
          <a:bodyPr anchor="b"/>
          <a:lstStyle>
            <a:lvl1pPr marL="0" indent="0">
              <a:buNone/>
              <a:defRPr>
                <a:solidFill>
                  <a:schemeClr val="tx1">
                    <a:lumMod val="95000"/>
                    <a:lumOff val="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Footer Placeholder 4">
            <a:extLst>
              <a:ext uri="{FF2B5EF4-FFF2-40B4-BE49-F238E27FC236}">
                <a16:creationId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r>
              <a:rPr lang="en-US" b="1" dirty="0"/>
              <a:t>Choose one: Highly Confidential / Confidential / Restricted / Public</a:t>
            </a:r>
            <a:endParaRPr lang="en-US" dirty="0"/>
          </a:p>
        </p:txBody>
      </p:sp>
      <p:sp>
        <p:nvSpPr>
          <p:cNvPr id="2" name="Title 1">
            <a:extLst>
              <a:ext uri="{FF2B5EF4-FFF2-40B4-BE49-F238E27FC236}">
                <a16:creationId xmlns:a16="http://schemas.microsoft.com/office/drawing/2014/main" id="{F139850A-F6DE-1D46-9625-12E77732FE01}"/>
              </a:ext>
            </a:extLst>
          </p:cNvPr>
          <p:cNvSpPr>
            <a:spLocks noGrp="1"/>
          </p:cNvSpPr>
          <p:nvPr>
            <p:ph type="title" hasCustomPrompt="1"/>
          </p:nvPr>
        </p:nvSpPr>
        <p:spPr/>
        <p:txBody>
          <a:bodyPr/>
          <a:lstStyle>
            <a:lvl1pPr>
              <a:defRPr/>
            </a:lvl1pPr>
          </a:lstStyle>
          <a:p>
            <a:r>
              <a:rPr lang="en-US" dirty="0"/>
              <a:t>Divider with picture</a:t>
            </a:r>
          </a:p>
        </p:txBody>
      </p:sp>
      <p:sp>
        <p:nvSpPr>
          <p:cNvPr id="6" name="Slide Number Placeholder 5">
            <a:extLst>
              <a:ext uri="{FF2B5EF4-FFF2-40B4-BE49-F238E27FC236}">
                <a16:creationId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7C03E8FC-7EBD-BF42-9ED4-90D4B1E23A24}" type="slidenum">
              <a:rPr lang="en-US" smtClean="0"/>
              <a:pPr/>
              <a:t>‹#›</a:t>
            </a:fld>
            <a:endParaRPr lang="en-US"/>
          </a:p>
        </p:txBody>
      </p:sp>
      <p:sp>
        <p:nvSpPr>
          <p:cNvPr id="14" name="Picture Placeholder 13">
            <a:extLst>
              <a:ext uri="{FF2B5EF4-FFF2-40B4-BE49-F238E27FC236}">
                <a16:creationId xmlns:a16="http://schemas.microsoft.com/office/drawing/2014/main" id="{9E64B062-21B0-4D42-BAF2-3D88EA4ABB73}"/>
              </a:ext>
            </a:extLst>
          </p:cNvPr>
          <p:cNvSpPr>
            <a:spLocks noGrp="1"/>
          </p:cNvSpPr>
          <p:nvPr>
            <p:ph type="pic" sz="quarter" idx="14" hasCustomPrompt="1"/>
          </p:nvPr>
        </p:nvSpPr>
        <p:spPr>
          <a:xfrm>
            <a:off x="1012825" y="1964724"/>
            <a:ext cx="5437188" cy="3435951"/>
          </a:xfrm>
        </p:spPr>
        <p:txBody>
          <a:bodyPr anchor="ctr"/>
          <a:lstStyle>
            <a:lvl1pPr marL="0" indent="0" algn="ctr">
              <a:buNone/>
              <a:defRPr/>
            </a:lvl1pPr>
          </a:lstStyle>
          <a:p>
            <a:r>
              <a:rPr lang="en-US" dirty="0"/>
              <a:t>Insert Picture</a:t>
            </a:r>
          </a:p>
        </p:txBody>
      </p:sp>
      <p:sp>
        <p:nvSpPr>
          <p:cNvPr id="17" name="Text Placeholder 16">
            <a:extLst>
              <a:ext uri="{FF2B5EF4-FFF2-40B4-BE49-F238E27FC236}">
                <a16:creationId xmlns:a16="http://schemas.microsoft.com/office/drawing/2014/main" id="{263B176F-1D20-3E47-8649-209AA2AF26B0}"/>
              </a:ext>
            </a:extLst>
          </p:cNvPr>
          <p:cNvSpPr>
            <a:spLocks noGrp="1"/>
          </p:cNvSpPr>
          <p:nvPr>
            <p:ph type="body" sz="quarter" idx="15"/>
          </p:nvPr>
        </p:nvSpPr>
        <p:spPr>
          <a:xfrm>
            <a:off x="6961792" y="3435350"/>
            <a:ext cx="4725383" cy="1001713"/>
          </a:xfrm>
        </p:spPr>
        <p:txBody>
          <a:bodyPr>
            <a:noAutofit/>
          </a:bodyPr>
          <a:lstStyle>
            <a:lvl1pPr marL="0" indent="0">
              <a:buNone/>
              <a:defRPr sz="2000">
                <a:solidFill>
                  <a:srgbClr val="7F7F7F"/>
                </a:solidFill>
              </a:defRPr>
            </a:lvl1pPr>
            <a:lvl2pPr marL="457200" indent="0">
              <a:buNone/>
              <a:defRPr sz="2000">
                <a:solidFill>
                  <a:srgbClr val="7F7F7F"/>
                </a:solidFill>
              </a:defRPr>
            </a:lvl2pPr>
            <a:lvl3pPr marL="914400" indent="0">
              <a:buNone/>
              <a:defRPr sz="2000">
                <a:solidFill>
                  <a:srgbClr val="7F7F7F"/>
                </a:solidFill>
              </a:defRPr>
            </a:lvl3pPr>
            <a:lvl4pPr marL="1371600" indent="0">
              <a:buNone/>
              <a:defRPr sz="2000">
                <a:solidFill>
                  <a:srgbClr val="7F7F7F"/>
                </a:solidFill>
              </a:defRPr>
            </a:lvl4pPr>
            <a:lvl5pPr marL="1828800" indent="0">
              <a:buNone/>
              <a:defRPr sz="2000">
                <a:solidFill>
                  <a:srgbClr val="7F7F7F"/>
                </a:solidFill>
              </a:defRPr>
            </a:lvl5pPr>
          </a:lstStyle>
          <a:p>
            <a:pPr lvl="0"/>
            <a:r>
              <a:rPr lang="en-US"/>
              <a:t>Click to edit Master text styles</a:t>
            </a:r>
          </a:p>
        </p:txBody>
      </p:sp>
      <p:sp>
        <p:nvSpPr>
          <p:cNvPr id="7" name="Text Placeholder 6"/>
          <p:cNvSpPr>
            <a:spLocks noGrp="1"/>
          </p:cNvSpPr>
          <p:nvPr>
            <p:ph type="body" sz="quarter" idx="16" hasCustomPrompt="1"/>
          </p:nvPr>
        </p:nvSpPr>
        <p:spPr>
          <a:xfrm>
            <a:off x="504825" y="6451600"/>
            <a:ext cx="3419475" cy="406400"/>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740667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x Text + 1x Pic">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C31572B-B7C6-C044-91A0-A25424F1D6EC}"/>
              </a:ext>
            </a:extLst>
          </p:cNvPr>
          <p:cNvSpPr>
            <a:spLocks noGrp="1"/>
          </p:cNvSpPr>
          <p:nvPr>
            <p:ph type="pic" sz="quarter" idx="13"/>
          </p:nvPr>
        </p:nvSpPr>
        <p:spPr>
          <a:xfrm>
            <a:off x="7204075" y="1062038"/>
            <a:ext cx="4484688" cy="5178425"/>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a16="http://schemas.microsoft.com/office/drawing/2014/main" id="{9E9578D3-73F5-4B45-880E-D728A04E5519}"/>
              </a:ext>
            </a:extLst>
          </p:cNvPr>
          <p:cNvSpPr>
            <a:spLocks noGrp="1"/>
          </p:cNvSpPr>
          <p:nvPr>
            <p:ph type="ftr" sz="quarter" idx="11"/>
          </p:nvPr>
        </p:nvSpPr>
        <p:spPr/>
        <p:txBody>
          <a:bodyPr/>
          <a:lstStyle/>
          <a:p>
            <a:r>
              <a:rPr lang="en-US" b="1" dirty="0"/>
              <a:t>Choose one: Highly Confidential / Confidential / Restricted / Public</a:t>
            </a:r>
            <a:endParaRPr lang="en-US" dirty="0"/>
          </a:p>
        </p:txBody>
      </p:sp>
      <p:sp>
        <p:nvSpPr>
          <p:cNvPr id="2" name="Title 1">
            <a:extLst>
              <a:ext uri="{FF2B5EF4-FFF2-40B4-BE49-F238E27FC236}">
                <a16:creationId xmlns:a16="http://schemas.microsoft.com/office/drawing/2014/main" id="{E8EB04BC-3E8E-2741-8C53-EE2B482A6F48}"/>
              </a:ext>
            </a:extLst>
          </p:cNvPr>
          <p:cNvSpPr>
            <a:spLocks noGrp="1"/>
          </p:cNvSpPr>
          <p:nvPr>
            <p:ph type="title"/>
          </p:nvPr>
        </p:nvSpPr>
        <p:spPr>
          <a:xfrm>
            <a:off x="504825" y="250215"/>
            <a:ext cx="10412557" cy="584297"/>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C316D93-A762-F242-A2EA-25CE18AA65CA}"/>
              </a:ext>
            </a:extLst>
          </p:cNvPr>
          <p:cNvSpPr>
            <a:spLocks noGrp="1"/>
          </p:cNvSpPr>
          <p:nvPr>
            <p:ph type="body" idx="1" hasCustomPrompt="1"/>
          </p:nvPr>
        </p:nvSpPr>
        <p:spPr>
          <a:xfrm>
            <a:off x="465942" y="1302701"/>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EAF8B3DA-4F87-9E44-9E87-E64D2C891546}"/>
              </a:ext>
            </a:extLst>
          </p:cNvPr>
          <p:cNvSpPr>
            <a:spLocks noGrp="1"/>
          </p:cNvSpPr>
          <p:nvPr>
            <p:ph sz="half" idx="2"/>
          </p:nvPr>
        </p:nvSpPr>
        <p:spPr>
          <a:xfrm>
            <a:off x="465942" y="1841157"/>
            <a:ext cx="5891996" cy="4348506"/>
          </a:xfrm>
        </p:spPr>
        <p:txBody>
          <a:bodyPr>
            <a:normAutofit/>
          </a:bodyPr>
          <a:lstStyle>
            <a:lvl1pPr marL="0" indent="0">
              <a:buNone/>
              <a:defRPr sz="1200">
                <a:solidFill>
                  <a:srgbClr val="595959"/>
                </a:solidFill>
              </a:defRPr>
            </a:lvl1pPr>
            <a:lvl2pPr marL="457200" indent="0">
              <a:buNone/>
              <a:defRPr sz="1200">
                <a:solidFill>
                  <a:srgbClr val="595959"/>
                </a:solidFill>
              </a:defRPr>
            </a:lvl2pPr>
            <a:lvl3pPr marL="914400" indent="0">
              <a:buNone/>
              <a:defRPr sz="1200">
                <a:solidFill>
                  <a:srgbClr val="595959"/>
                </a:solidFill>
              </a:defRPr>
            </a:lvl3pPr>
            <a:lvl4pPr marL="1371600" indent="0">
              <a:buNone/>
              <a:defRPr sz="1200">
                <a:solidFill>
                  <a:srgbClr val="595959"/>
                </a:solidFill>
              </a:defRPr>
            </a:lvl4pPr>
            <a:lvl5pPr marL="1828800" indent="0">
              <a:buNone/>
              <a:defRPr sz="12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3486B81E-3E88-4647-9E8D-B2561FD3D768}"/>
              </a:ext>
            </a:extLst>
          </p:cNvPr>
          <p:cNvSpPr>
            <a:spLocks noGrp="1"/>
          </p:cNvSpPr>
          <p:nvPr>
            <p:ph type="sldNum" sz="quarter" idx="12"/>
          </p:nvPr>
        </p:nvSpPr>
        <p:spPr/>
        <p:txBody>
          <a:bodyPr/>
          <a:lstStyle/>
          <a:p>
            <a:fld id="{7C03E8FC-7EBD-BF42-9ED4-90D4B1E23A24}" type="slidenum">
              <a:rPr lang="en-US" smtClean="0"/>
              <a:pPr/>
              <a:t>‹#›</a:t>
            </a:fld>
            <a:endParaRPr lang="en-US"/>
          </a:p>
        </p:txBody>
      </p:sp>
      <p:sp>
        <p:nvSpPr>
          <p:cNvPr id="6" name="Text Placeholder 5"/>
          <p:cNvSpPr>
            <a:spLocks noGrp="1"/>
          </p:cNvSpPr>
          <p:nvPr>
            <p:ph type="body" sz="quarter" idx="14" hasCustomPrompt="1"/>
          </p:nvPr>
        </p:nvSpPr>
        <p:spPr>
          <a:xfrm>
            <a:off x="466725" y="6356350"/>
            <a:ext cx="3444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823000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 project showcas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A2BBBA6-8747-8149-897F-5F4120F24E1E}"/>
              </a:ext>
            </a:extLst>
          </p:cNvPr>
          <p:cNvSpPr>
            <a:spLocks noGrp="1"/>
          </p:cNvSpPr>
          <p:nvPr>
            <p:ph type="body" sz="quarter" idx="16" hasCustomPrompt="1"/>
          </p:nvPr>
        </p:nvSpPr>
        <p:spPr>
          <a:xfrm>
            <a:off x="85588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15" name="Picture Placeholder 14">
            <a:extLst>
              <a:ext uri="{FF2B5EF4-FFF2-40B4-BE49-F238E27FC236}">
                <a16:creationId xmlns:a16="http://schemas.microsoft.com/office/drawing/2014/main" id="{EC31572B-B7C6-C044-91A0-A25424F1D6EC}"/>
              </a:ext>
            </a:extLst>
          </p:cNvPr>
          <p:cNvSpPr>
            <a:spLocks noGrp="1"/>
          </p:cNvSpPr>
          <p:nvPr>
            <p:ph type="pic" sz="quarter" idx="13"/>
          </p:nvPr>
        </p:nvSpPr>
        <p:spPr>
          <a:xfrm>
            <a:off x="4476000" y="1198518"/>
            <a:ext cx="3240000" cy="2520000"/>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a16="http://schemas.microsoft.com/office/drawing/2014/main" id="{9E9578D3-73F5-4B45-880E-D728A04E5519}"/>
              </a:ext>
            </a:extLst>
          </p:cNvPr>
          <p:cNvSpPr>
            <a:spLocks noGrp="1"/>
          </p:cNvSpPr>
          <p:nvPr>
            <p:ph type="ftr" sz="quarter" idx="11"/>
          </p:nvPr>
        </p:nvSpPr>
        <p:spPr/>
        <p:txBody>
          <a:bodyPr/>
          <a:lstStyle/>
          <a:p>
            <a:r>
              <a:rPr lang="en-US" b="1" dirty="0"/>
              <a:t>Choose one: Highly Confidential / Confidential / Restricted / Public</a:t>
            </a:r>
            <a:endParaRPr lang="en-US" dirty="0"/>
          </a:p>
        </p:txBody>
      </p:sp>
      <p:sp>
        <p:nvSpPr>
          <p:cNvPr id="2" name="Title 1">
            <a:extLst>
              <a:ext uri="{FF2B5EF4-FFF2-40B4-BE49-F238E27FC236}">
                <a16:creationId xmlns:a16="http://schemas.microsoft.com/office/drawing/2014/main"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dirty="0"/>
              <a:t>3-column project showcase</a:t>
            </a:r>
          </a:p>
        </p:txBody>
      </p:sp>
      <p:sp>
        <p:nvSpPr>
          <p:cNvPr id="3" name="Text Placeholder 2">
            <a:extLst>
              <a:ext uri="{FF2B5EF4-FFF2-40B4-BE49-F238E27FC236}">
                <a16:creationId xmlns:a16="http://schemas.microsoft.com/office/drawing/2014/main" id="{EC316D93-A762-F242-A2EA-25CE18AA65CA}"/>
              </a:ext>
            </a:extLst>
          </p:cNvPr>
          <p:cNvSpPr>
            <a:spLocks noGrp="1"/>
          </p:cNvSpPr>
          <p:nvPr>
            <p:ph type="body" idx="1" hasCustomPrompt="1"/>
          </p:nvPr>
        </p:nvSpPr>
        <p:spPr>
          <a:xfrm>
            <a:off x="85588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9" name="Slide Number Placeholder 8">
            <a:extLst>
              <a:ext uri="{FF2B5EF4-FFF2-40B4-BE49-F238E27FC236}">
                <a16:creationId xmlns:a16="http://schemas.microsoft.com/office/drawing/2014/main" id="{3486B81E-3E88-4647-9E8D-B2561FD3D768}"/>
              </a:ext>
            </a:extLst>
          </p:cNvPr>
          <p:cNvSpPr>
            <a:spLocks noGrp="1"/>
          </p:cNvSpPr>
          <p:nvPr>
            <p:ph type="sldNum" sz="quarter" idx="12"/>
          </p:nvPr>
        </p:nvSpPr>
        <p:spPr/>
        <p:txBody>
          <a:bodyPr/>
          <a:lstStyle/>
          <a:p>
            <a:fld id="{7C03E8FC-7EBD-BF42-9ED4-90D4B1E23A24}" type="slidenum">
              <a:rPr lang="en-US" smtClean="0"/>
              <a:pPr/>
              <a:t>‹#›</a:t>
            </a:fld>
            <a:endParaRPr lang="en-US"/>
          </a:p>
        </p:txBody>
      </p:sp>
      <p:sp>
        <p:nvSpPr>
          <p:cNvPr id="20" name="Picture Placeholder 14">
            <a:extLst>
              <a:ext uri="{FF2B5EF4-FFF2-40B4-BE49-F238E27FC236}">
                <a16:creationId xmlns:a16="http://schemas.microsoft.com/office/drawing/2014/main" id="{FC9E2B90-5A98-D947-A29D-1372DADDA8DA}"/>
              </a:ext>
            </a:extLst>
          </p:cNvPr>
          <p:cNvSpPr>
            <a:spLocks noGrp="1"/>
          </p:cNvSpPr>
          <p:nvPr>
            <p:ph type="pic" sz="quarter" idx="14"/>
          </p:nvPr>
        </p:nvSpPr>
        <p:spPr>
          <a:xfrm>
            <a:off x="855881" y="1198518"/>
            <a:ext cx="3240000" cy="2520000"/>
          </a:xfrm>
        </p:spPr>
        <p:txBody>
          <a:bodyPr anchor="ctr"/>
          <a:lstStyle>
            <a:lvl1pPr marL="0" indent="0" algn="ctr">
              <a:buNone/>
              <a:defRPr/>
            </a:lvl1pPr>
          </a:lstStyle>
          <a:p>
            <a:r>
              <a:rPr lang="en-US"/>
              <a:t>Click icon to add picture</a:t>
            </a:r>
            <a:endParaRPr lang="en-US" dirty="0"/>
          </a:p>
        </p:txBody>
      </p:sp>
      <p:sp>
        <p:nvSpPr>
          <p:cNvPr id="21" name="Picture Placeholder 14">
            <a:extLst>
              <a:ext uri="{FF2B5EF4-FFF2-40B4-BE49-F238E27FC236}">
                <a16:creationId xmlns:a16="http://schemas.microsoft.com/office/drawing/2014/main" id="{C087033D-C8DB-864A-92FE-5CDCB4253B35}"/>
              </a:ext>
            </a:extLst>
          </p:cNvPr>
          <p:cNvSpPr>
            <a:spLocks noGrp="1"/>
          </p:cNvSpPr>
          <p:nvPr>
            <p:ph type="pic" sz="quarter" idx="15"/>
          </p:nvPr>
        </p:nvSpPr>
        <p:spPr>
          <a:xfrm>
            <a:off x="7992511" y="1198518"/>
            <a:ext cx="3240000" cy="2520000"/>
          </a:xfrm>
        </p:spPr>
        <p:txBody>
          <a:bodyPr anchor="ctr"/>
          <a:lstStyle>
            <a:lvl1pPr marL="0" indent="0" algn="ctr">
              <a:buNone/>
              <a:defRPr/>
            </a:lvl1pPr>
          </a:lstStyle>
          <a:p>
            <a:r>
              <a:rPr lang="en-US"/>
              <a:t>Click icon to add picture</a:t>
            </a:r>
            <a:endParaRPr lang="en-US" dirty="0"/>
          </a:p>
        </p:txBody>
      </p:sp>
      <p:sp>
        <p:nvSpPr>
          <p:cNvPr id="22" name="Text Placeholder 5">
            <a:extLst>
              <a:ext uri="{FF2B5EF4-FFF2-40B4-BE49-F238E27FC236}">
                <a16:creationId xmlns:a16="http://schemas.microsoft.com/office/drawing/2014/main" id="{57BA9409-A7B4-5147-B2B4-81AD8C98D8FE}"/>
              </a:ext>
            </a:extLst>
          </p:cNvPr>
          <p:cNvSpPr>
            <a:spLocks noGrp="1"/>
          </p:cNvSpPr>
          <p:nvPr>
            <p:ph type="body" sz="quarter" idx="17" hasCustomPrompt="1"/>
          </p:nvPr>
        </p:nvSpPr>
        <p:spPr>
          <a:xfrm>
            <a:off x="4476000"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3" name="Text Placeholder 2">
            <a:extLst>
              <a:ext uri="{FF2B5EF4-FFF2-40B4-BE49-F238E27FC236}">
                <a16:creationId xmlns:a16="http://schemas.microsoft.com/office/drawing/2014/main" id="{D142D9D1-526E-CC4D-8FE6-90CB7593C04F}"/>
              </a:ext>
            </a:extLst>
          </p:cNvPr>
          <p:cNvSpPr>
            <a:spLocks noGrp="1"/>
          </p:cNvSpPr>
          <p:nvPr>
            <p:ph type="body" idx="18" hasCustomPrompt="1"/>
          </p:nvPr>
        </p:nvSpPr>
        <p:spPr>
          <a:xfrm>
            <a:off x="4476000"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24" name="Text Placeholder 5">
            <a:extLst>
              <a:ext uri="{FF2B5EF4-FFF2-40B4-BE49-F238E27FC236}">
                <a16:creationId xmlns:a16="http://schemas.microsoft.com/office/drawing/2014/main" id="{0D9B4493-7B31-C644-B62E-32A90C658F44}"/>
              </a:ext>
            </a:extLst>
          </p:cNvPr>
          <p:cNvSpPr>
            <a:spLocks noGrp="1"/>
          </p:cNvSpPr>
          <p:nvPr>
            <p:ph type="body" sz="quarter" idx="19" hasCustomPrompt="1"/>
          </p:nvPr>
        </p:nvSpPr>
        <p:spPr>
          <a:xfrm>
            <a:off x="799251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5" name="Text Placeholder 2">
            <a:extLst>
              <a:ext uri="{FF2B5EF4-FFF2-40B4-BE49-F238E27FC236}">
                <a16:creationId xmlns:a16="http://schemas.microsoft.com/office/drawing/2014/main" id="{207568BA-2550-D849-9CC9-D47F24A15E41}"/>
              </a:ext>
            </a:extLst>
          </p:cNvPr>
          <p:cNvSpPr>
            <a:spLocks noGrp="1"/>
          </p:cNvSpPr>
          <p:nvPr>
            <p:ph type="body" idx="20" hasCustomPrompt="1"/>
          </p:nvPr>
        </p:nvSpPr>
        <p:spPr>
          <a:xfrm>
            <a:off x="799251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5" name="Text Placeholder 4"/>
          <p:cNvSpPr>
            <a:spLocks noGrp="1"/>
          </p:cNvSpPr>
          <p:nvPr>
            <p:ph type="body" sz="quarter" idx="21" hasCustomPrompt="1"/>
          </p:nvPr>
        </p:nvSpPr>
        <p:spPr>
          <a:xfrm>
            <a:off x="504825" y="6356350"/>
            <a:ext cx="33686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98423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Opt 01)">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4BD3B939-3B16-F441-83B2-1414FC3CE098}"/>
              </a:ext>
            </a:extLst>
          </p:cNvPr>
          <p:cNvSpPr>
            <a:spLocks noGrp="1"/>
          </p:cNvSpPr>
          <p:nvPr>
            <p:ph type="body" sz="quarter" idx="13" hasCustomPrompt="1"/>
          </p:nvPr>
        </p:nvSpPr>
        <p:spPr>
          <a:xfrm>
            <a:off x="834887"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6" name="Footer Placeholder 5">
            <a:extLst>
              <a:ext uri="{FF2B5EF4-FFF2-40B4-BE49-F238E27FC236}">
                <a16:creationId xmlns:a16="http://schemas.microsoft.com/office/drawing/2014/main" id="{12BBE763-1218-9947-9A47-DF757A782627}"/>
              </a:ext>
            </a:extLst>
          </p:cNvPr>
          <p:cNvSpPr>
            <a:spLocks noGrp="1"/>
          </p:cNvSpPr>
          <p:nvPr>
            <p:ph type="ftr" sz="quarter" idx="11"/>
          </p:nvPr>
        </p:nvSpPr>
        <p:spPr/>
        <p:txBody>
          <a:bodyPr/>
          <a:lstStyle/>
          <a:p>
            <a:r>
              <a:rPr lang="en-US" b="1" dirty="0"/>
              <a:t>Choose one: Highly Confidential / Confidential / Restricted / Public</a:t>
            </a:r>
            <a:endParaRPr lang="en-US" dirty="0"/>
          </a:p>
        </p:txBody>
      </p:sp>
      <p:sp>
        <p:nvSpPr>
          <p:cNvPr id="2" name="Title 1">
            <a:extLst>
              <a:ext uri="{FF2B5EF4-FFF2-40B4-BE49-F238E27FC236}">
                <a16:creationId xmlns:a16="http://schemas.microsoft.com/office/drawing/2014/main" id="{1CBDDC26-D28A-CC47-A903-3215875BC210}"/>
              </a:ext>
            </a:extLst>
          </p:cNvPr>
          <p:cNvSpPr>
            <a:spLocks noGrp="1"/>
          </p:cNvSpPr>
          <p:nvPr>
            <p:ph type="title" hasCustomPrompt="1"/>
          </p:nvPr>
        </p:nvSpPr>
        <p:spPr/>
        <p:txBody>
          <a:bodyPr/>
          <a:lstStyle>
            <a:lvl1pPr>
              <a:defRPr/>
            </a:lvl1pPr>
          </a:lstStyle>
          <a:p>
            <a:r>
              <a:rPr lang="en-US" sz="2800" dirty="0">
                <a:latin typeface="Trebuchet MS" panose="020B0603020202020204" pitchFamily="34" charset="0"/>
              </a:rPr>
              <a:t>Comparisons (opt 01)</a:t>
            </a:r>
            <a:endParaRPr lang="en-US" dirty="0"/>
          </a:p>
        </p:txBody>
      </p:sp>
      <p:sp>
        <p:nvSpPr>
          <p:cNvPr id="7" name="Slide Number Placeholder 6">
            <a:extLst>
              <a:ext uri="{FF2B5EF4-FFF2-40B4-BE49-F238E27FC236}">
                <a16:creationId xmlns:a16="http://schemas.microsoft.com/office/drawing/2014/main" id="{3F94BA0A-67FA-4247-9601-DC5CB851E8D1}"/>
              </a:ext>
            </a:extLst>
          </p:cNvPr>
          <p:cNvSpPr>
            <a:spLocks noGrp="1"/>
          </p:cNvSpPr>
          <p:nvPr>
            <p:ph type="sldNum" sz="quarter" idx="12"/>
          </p:nvPr>
        </p:nvSpPr>
        <p:spPr/>
        <p:txBody>
          <a:bodyPr/>
          <a:lstStyle/>
          <a:p>
            <a:fld id="{7C03E8FC-7EBD-BF42-9ED4-90D4B1E23A24}" type="slidenum">
              <a:rPr lang="en-US" smtClean="0"/>
              <a:pPr/>
              <a:t>‹#›</a:t>
            </a:fld>
            <a:endParaRPr lang="en-US"/>
          </a:p>
        </p:txBody>
      </p:sp>
      <p:pic>
        <p:nvPicPr>
          <p:cNvPr id="8" name="Picture 7">
            <a:extLst>
              <a:ext uri="{FF2B5EF4-FFF2-40B4-BE49-F238E27FC236}">
                <a16:creationId xmlns:a16="http://schemas.microsoft.com/office/drawing/2014/main" id="{2A57548A-77DE-7545-8751-65974170075C}"/>
              </a:ext>
            </a:extLst>
          </p:cNvPr>
          <p:cNvPicPr>
            <a:picLocks noChangeAspect="1"/>
          </p:cNvPicPr>
          <p:nvPr userDrawn="1"/>
        </p:nvPicPr>
        <p:blipFill>
          <a:blip r:embed="rId2"/>
          <a:stretch>
            <a:fillRect/>
          </a:stretch>
        </p:blipFill>
        <p:spPr>
          <a:xfrm>
            <a:off x="11066277" y="213615"/>
            <a:ext cx="620897" cy="620897"/>
          </a:xfrm>
          <a:prstGeom prst="rect">
            <a:avLst/>
          </a:prstGeom>
        </p:spPr>
      </p:pic>
      <p:sp>
        <p:nvSpPr>
          <p:cNvPr id="24" name="Text Placeholder 23">
            <a:extLst>
              <a:ext uri="{FF2B5EF4-FFF2-40B4-BE49-F238E27FC236}">
                <a16:creationId xmlns:a16="http://schemas.microsoft.com/office/drawing/2014/main" id="{F03422E6-CE47-5B4C-8C92-FA13F1EA2762}"/>
              </a:ext>
            </a:extLst>
          </p:cNvPr>
          <p:cNvSpPr>
            <a:spLocks noGrp="1"/>
          </p:cNvSpPr>
          <p:nvPr>
            <p:ph type="body" sz="quarter" idx="14" hasCustomPrompt="1"/>
          </p:nvPr>
        </p:nvSpPr>
        <p:spPr>
          <a:xfrm>
            <a:off x="581891"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26" name="Text Placeholder 25">
            <a:extLst>
              <a:ext uri="{FF2B5EF4-FFF2-40B4-BE49-F238E27FC236}">
                <a16:creationId xmlns:a16="http://schemas.microsoft.com/office/drawing/2014/main" id="{278BC178-06E1-BF4D-98E6-06661E7FB494}"/>
              </a:ext>
            </a:extLst>
          </p:cNvPr>
          <p:cNvSpPr>
            <a:spLocks noGrp="1"/>
          </p:cNvSpPr>
          <p:nvPr>
            <p:ph type="body" sz="quarter" idx="15"/>
          </p:nvPr>
        </p:nvSpPr>
        <p:spPr>
          <a:xfrm>
            <a:off x="834886"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1">
            <a:extLst>
              <a:ext uri="{FF2B5EF4-FFF2-40B4-BE49-F238E27FC236}">
                <a16:creationId xmlns:a16="http://schemas.microsoft.com/office/drawing/2014/main" id="{FF0BFB3C-8987-A449-857D-BE505C75ABED}"/>
              </a:ext>
            </a:extLst>
          </p:cNvPr>
          <p:cNvSpPr>
            <a:spLocks noGrp="1"/>
          </p:cNvSpPr>
          <p:nvPr>
            <p:ph type="body" sz="quarter" idx="16" hasCustomPrompt="1"/>
          </p:nvPr>
        </p:nvSpPr>
        <p:spPr>
          <a:xfrm>
            <a:off x="4742858"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29" name="Text Placeholder 23">
            <a:extLst>
              <a:ext uri="{FF2B5EF4-FFF2-40B4-BE49-F238E27FC236}">
                <a16:creationId xmlns:a16="http://schemas.microsoft.com/office/drawing/2014/main" id="{6C59BA92-114B-CA46-8F65-30948BB2E36E}"/>
              </a:ext>
            </a:extLst>
          </p:cNvPr>
          <p:cNvSpPr>
            <a:spLocks noGrp="1"/>
          </p:cNvSpPr>
          <p:nvPr>
            <p:ph type="body" sz="quarter" idx="17" hasCustomPrompt="1"/>
          </p:nvPr>
        </p:nvSpPr>
        <p:spPr>
          <a:xfrm>
            <a:off x="4489862"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0" name="Text Placeholder 25">
            <a:extLst>
              <a:ext uri="{FF2B5EF4-FFF2-40B4-BE49-F238E27FC236}">
                <a16:creationId xmlns:a16="http://schemas.microsoft.com/office/drawing/2014/main" id="{B16A439E-D494-B345-A2DC-0ED9729C73AF}"/>
              </a:ext>
            </a:extLst>
          </p:cNvPr>
          <p:cNvSpPr>
            <a:spLocks noGrp="1"/>
          </p:cNvSpPr>
          <p:nvPr>
            <p:ph type="body" sz="quarter" idx="18"/>
          </p:nvPr>
        </p:nvSpPr>
        <p:spPr>
          <a:xfrm>
            <a:off x="4742857"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1">
            <a:extLst>
              <a:ext uri="{FF2B5EF4-FFF2-40B4-BE49-F238E27FC236}">
                <a16:creationId xmlns:a16="http://schemas.microsoft.com/office/drawing/2014/main" id="{AC3AA84A-179B-C44A-A390-FBE7CF18792C}"/>
              </a:ext>
            </a:extLst>
          </p:cNvPr>
          <p:cNvSpPr>
            <a:spLocks noGrp="1"/>
          </p:cNvSpPr>
          <p:nvPr>
            <p:ph type="body" sz="quarter" idx="19" hasCustomPrompt="1"/>
          </p:nvPr>
        </p:nvSpPr>
        <p:spPr>
          <a:xfrm>
            <a:off x="8740609" y="1302547"/>
            <a:ext cx="3060000" cy="612000"/>
          </a:xfrm>
          <a:prstGeom prst="roundRect">
            <a:avLst/>
          </a:prstGeom>
          <a:solidFill>
            <a:srgbClr val="FEBC11"/>
          </a:solidFill>
          <a:ln w="12700">
            <a:solidFill>
              <a:srgbClr val="FFBB13"/>
            </a:solidFill>
          </a:ln>
        </p:spPr>
        <p:txBody>
          <a:bodyPr anchor="ctr">
            <a:normAutofit/>
          </a:bodyPr>
          <a:lstStyle>
            <a:lvl1pPr marL="357188" indent="0">
              <a:buNone/>
              <a:tabLst/>
              <a:defRPr sz="1800" b="1">
                <a:solidFill>
                  <a:schemeClr val="bg1"/>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37" name="Text Placeholder 23">
            <a:extLst>
              <a:ext uri="{FF2B5EF4-FFF2-40B4-BE49-F238E27FC236}">
                <a16:creationId xmlns:a16="http://schemas.microsoft.com/office/drawing/2014/main" id="{DB0369DC-C42C-BC44-B24A-FD8EE3F70AB4}"/>
              </a:ext>
            </a:extLst>
          </p:cNvPr>
          <p:cNvSpPr>
            <a:spLocks noGrp="1"/>
          </p:cNvSpPr>
          <p:nvPr>
            <p:ph type="body" sz="quarter" idx="20" hasCustomPrompt="1"/>
          </p:nvPr>
        </p:nvSpPr>
        <p:spPr>
          <a:xfrm>
            <a:off x="8487613" y="1302547"/>
            <a:ext cx="612000" cy="612000"/>
          </a:xfrm>
          <a:prstGeom prst="ellipse">
            <a:avLst/>
          </a:prstGeom>
          <a:solidFill>
            <a:srgbClr val="FEBC11"/>
          </a:solidFill>
          <a:ln w="25400">
            <a:solidFill>
              <a:schemeClr val="bg1"/>
            </a:solidFill>
          </a:ln>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8" name="Text Placeholder 25">
            <a:extLst>
              <a:ext uri="{FF2B5EF4-FFF2-40B4-BE49-F238E27FC236}">
                <a16:creationId xmlns:a16="http://schemas.microsoft.com/office/drawing/2014/main" id="{E4A1293A-D1F4-1941-A787-F87122B6427B}"/>
              </a:ext>
            </a:extLst>
          </p:cNvPr>
          <p:cNvSpPr>
            <a:spLocks noGrp="1"/>
          </p:cNvSpPr>
          <p:nvPr>
            <p:ph type="body" sz="quarter" idx="21"/>
          </p:nvPr>
        </p:nvSpPr>
        <p:spPr>
          <a:xfrm>
            <a:off x="8740608"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22" hasCustomPrompt="1"/>
          </p:nvPr>
        </p:nvSpPr>
        <p:spPr>
          <a:xfrm>
            <a:off x="406400" y="6356350"/>
            <a:ext cx="3403600"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052557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s - with image / chart / icon (opt 02)">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4BD3B939-3B16-F441-83B2-1414FC3CE098}"/>
              </a:ext>
            </a:extLst>
          </p:cNvPr>
          <p:cNvSpPr>
            <a:spLocks noGrp="1"/>
          </p:cNvSpPr>
          <p:nvPr>
            <p:ph type="body" sz="quarter" idx="13" hasCustomPrompt="1"/>
          </p:nvPr>
        </p:nvSpPr>
        <p:spPr>
          <a:xfrm>
            <a:off x="504825"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6" name="Footer Placeholder 5">
            <a:extLst>
              <a:ext uri="{FF2B5EF4-FFF2-40B4-BE49-F238E27FC236}">
                <a16:creationId xmlns:a16="http://schemas.microsoft.com/office/drawing/2014/main" id="{12BBE763-1218-9947-9A47-DF757A782627}"/>
              </a:ext>
            </a:extLst>
          </p:cNvPr>
          <p:cNvSpPr>
            <a:spLocks noGrp="1"/>
          </p:cNvSpPr>
          <p:nvPr>
            <p:ph type="ftr" sz="quarter" idx="11"/>
          </p:nvPr>
        </p:nvSpPr>
        <p:spPr/>
        <p:txBody>
          <a:bodyPr/>
          <a:lstStyle/>
          <a:p>
            <a:r>
              <a:rPr lang="en-US"/>
              <a:t>Choose one: Highly Confidential / Confidential / Restricted / Public</a:t>
            </a:r>
            <a:endParaRPr lang="en-US" dirty="0"/>
          </a:p>
        </p:txBody>
      </p:sp>
      <p:sp>
        <p:nvSpPr>
          <p:cNvPr id="2" name="Title 1">
            <a:extLst>
              <a:ext uri="{FF2B5EF4-FFF2-40B4-BE49-F238E27FC236}">
                <a16:creationId xmlns:a16="http://schemas.microsoft.com/office/drawing/2014/main" id="{1CBDDC26-D28A-CC47-A903-3215875BC210}"/>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Comparisons - with image / chart / icon (opt 02)</a:t>
            </a:r>
            <a:endParaRPr lang="en-US" dirty="0"/>
          </a:p>
        </p:txBody>
      </p:sp>
      <p:sp>
        <p:nvSpPr>
          <p:cNvPr id="7" name="Slide Number Placeholder 6">
            <a:extLst>
              <a:ext uri="{FF2B5EF4-FFF2-40B4-BE49-F238E27FC236}">
                <a16:creationId xmlns:a16="http://schemas.microsoft.com/office/drawing/2014/main" id="{3F94BA0A-67FA-4247-9601-DC5CB851E8D1}"/>
              </a:ext>
            </a:extLst>
          </p:cNvPr>
          <p:cNvSpPr>
            <a:spLocks noGrp="1"/>
          </p:cNvSpPr>
          <p:nvPr>
            <p:ph type="sldNum" sz="quarter" idx="12"/>
          </p:nvPr>
        </p:nvSpPr>
        <p:spPr/>
        <p:txBody>
          <a:bodyPr/>
          <a:lstStyle/>
          <a:p>
            <a:fld id="{7C03E8FC-7EBD-BF42-9ED4-90D4B1E23A24}" type="slidenum">
              <a:rPr lang="en-US" smtClean="0"/>
              <a:pPr/>
              <a:t>‹#›</a:t>
            </a:fld>
            <a:endParaRPr lang="en-US"/>
          </a:p>
        </p:txBody>
      </p:sp>
      <p:pic>
        <p:nvPicPr>
          <p:cNvPr id="8" name="Picture 7">
            <a:extLst>
              <a:ext uri="{FF2B5EF4-FFF2-40B4-BE49-F238E27FC236}">
                <a16:creationId xmlns:a16="http://schemas.microsoft.com/office/drawing/2014/main" id="{2A57548A-77DE-7545-8751-65974170075C}"/>
              </a:ext>
            </a:extLst>
          </p:cNvPr>
          <p:cNvPicPr>
            <a:picLocks noChangeAspect="1"/>
          </p:cNvPicPr>
          <p:nvPr userDrawn="1"/>
        </p:nvPicPr>
        <p:blipFill>
          <a:blip r:embed="rId2"/>
          <a:stretch>
            <a:fillRect/>
          </a:stretch>
        </p:blipFill>
        <p:spPr>
          <a:xfrm>
            <a:off x="11066277" y="213615"/>
            <a:ext cx="620897" cy="620897"/>
          </a:xfrm>
          <a:prstGeom prst="rect">
            <a:avLst/>
          </a:prstGeom>
        </p:spPr>
      </p:pic>
      <p:sp>
        <p:nvSpPr>
          <p:cNvPr id="26" name="Text Placeholder 25">
            <a:extLst>
              <a:ext uri="{FF2B5EF4-FFF2-40B4-BE49-F238E27FC236}">
                <a16:creationId xmlns:a16="http://schemas.microsoft.com/office/drawing/2014/main" id="{278BC178-06E1-BF4D-98E6-06661E7FB494}"/>
              </a:ext>
            </a:extLst>
          </p:cNvPr>
          <p:cNvSpPr>
            <a:spLocks noGrp="1"/>
          </p:cNvSpPr>
          <p:nvPr>
            <p:ph type="body" sz="quarter" idx="15"/>
          </p:nvPr>
        </p:nvSpPr>
        <p:spPr>
          <a:xfrm>
            <a:off x="504825"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DF6BE7-BA67-1B46-8163-B7A3DFBB32E9}"/>
              </a:ext>
            </a:extLst>
          </p:cNvPr>
          <p:cNvSpPr>
            <a:spLocks noGrp="1"/>
          </p:cNvSpPr>
          <p:nvPr>
            <p:ph sz="quarter" idx="21" hasCustomPrompt="1"/>
          </p:nvPr>
        </p:nvSpPr>
        <p:spPr>
          <a:xfrm>
            <a:off x="504825"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19" name="Text Placeholder 21">
            <a:extLst>
              <a:ext uri="{FF2B5EF4-FFF2-40B4-BE49-F238E27FC236}">
                <a16:creationId xmlns:a16="http://schemas.microsoft.com/office/drawing/2014/main" id="{072E3C89-2DC2-D745-AC1A-40F655B2CE22}"/>
              </a:ext>
            </a:extLst>
          </p:cNvPr>
          <p:cNvSpPr>
            <a:spLocks noGrp="1"/>
          </p:cNvSpPr>
          <p:nvPr>
            <p:ph type="body" sz="quarter" idx="22" hasCustomPrompt="1"/>
          </p:nvPr>
        </p:nvSpPr>
        <p:spPr>
          <a:xfrm>
            <a:off x="4331237"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0" name="Text Placeholder 25">
            <a:extLst>
              <a:ext uri="{FF2B5EF4-FFF2-40B4-BE49-F238E27FC236}">
                <a16:creationId xmlns:a16="http://schemas.microsoft.com/office/drawing/2014/main" id="{5565FFAC-83E0-5641-B638-1A58E427F71E}"/>
              </a:ext>
            </a:extLst>
          </p:cNvPr>
          <p:cNvSpPr>
            <a:spLocks noGrp="1"/>
          </p:cNvSpPr>
          <p:nvPr>
            <p:ph type="body" sz="quarter" idx="23"/>
          </p:nvPr>
        </p:nvSpPr>
        <p:spPr>
          <a:xfrm>
            <a:off x="4331237"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a:extLst>
              <a:ext uri="{FF2B5EF4-FFF2-40B4-BE49-F238E27FC236}">
                <a16:creationId xmlns:a16="http://schemas.microsoft.com/office/drawing/2014/main" id="{793719C8-1987-8A4C-A63E-B740FD53052B}"/>
              </a:ext>
            </a:extLst>
          </p:cNvPr>
          <p:cNvSpPr>
            <a:spLocks noGrp="1"/>
          </p:cNvSpPr>
          <p:nvPr>
            <p:ph sz="quarter" idx="24" hasCustomPrompt="1"/>
          </p:nvPr>
        </p:nvSpPr>
        <p:spPr>
          <a:xfrm>
            <a:off x="4331237"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23" name="Text Placeholder 21">
            <a:extLst>
              <a:ext uri="{FF2B5EF4-FFF2-40B4-BE49-F238E27FC236}">
                <a16:creationId xmlns:a16="http://schemas.microsoft.com/office/drawing/2014/main" id="{3EBF9622-0B52-5D4E-BF04-71D838A7A6A4}"/>
              </a:ext>
            </a:extLst>
          </p:cNvPr>
          <p:cNvSpPr>
            <a:spLocks noGrp="1"/>
          </p:cNvSpPr>
          <p:nvPr>
            <p:ph type="body" sz="quarter" idx="25" hasCustomPrompt="1"/>
          </p:nvPr>
        </p:nvSpPr>
        <p:spPr>
          <a:xfrm>
            <a:off x="8157650"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5" name="Text Placeholder 25">
            <a:extLst>
              <a:ext uri="{FF2B5EF4-FFF2-40B4-BE49-F238E27FC236}">
                <a16:creationId xmlns:a16="http://schemas.microsoft.com/office/drawing/2014/main" id="{DAA0B8D7-4C30-1648-86CE-0F510E7EB760}"/>
              </a:ext>
            </a:extLst>
          </p:cNvPr>
          <p:cNvSpPr>
            <a:spLocks noGrp="1"/>
          </p:cNvSpPr>
          <p:nvPr>
            <p:ph type="body" sz="quarter" idx="26"/>
          </p:nvPr>
        </p:nvSpPr>
        <p:spPr>
          <a:xfrm>
            <a:off x="8157650"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a:extLst>
              <a:ext uri="{FF2B5EF4-FFF2-40B4-BE49-F238E27FC236}">
                <a16:creationId xmlns:a16="http://schemas.microsoft.com/office/drawing/2014/main" id="{6C08569C-0B31-6C47-AAB3-3B9388505ED4}"/>
              </a:ext>
            </a:extLst>
          </p:cNvPr>
          <p:cNvSpPr>
            <a:spLocks noGrp="1"/>
          </p:cNvSpPr>
          <p:nvPr>
            <p:ph sz="quarter" idx="27" hasCustomPrompt="1"/>
          </p:nvPr>
        </p:nvSpPr>
        <p:spPr>
          <a:xfrm>
            <a:off x="8157650"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5" name="Text Placeholder 4"/>
          <p:cNvSpPr>
            <a:spLocks noGrp="1"/>
          </p:cNvSpPr>
          <p:nvPr>
            <p:ph type="body" sz="quarter" idx="28" hasCustomPrompt="1"/>
          </p:nvPr>
        </p:nvSpPr>
        <p:spPr>
          <a:xfrm>
            <a:off x="504825" y="6356350"/>
            <a:ext cx="3952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430887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332AD5B-E72D-A94F-98AE-656377385D6B}"/>
              </a:ext>
            </a:extLst>
          </p:cNvPr>
          <p:cNvPicPr>
            <a:picLocks noChangeAspect="1"/>
          </p:cNvPicPr>
          <p:nvPr userDrawn="1"/>
        </p:nvPicPr>
        <p:blipFill>
          <a:blip r:embed="rId19">
            <a:lum/>
          </a:blip>
          <a:stretch>
            <a:fillRect/>
          </a:stretch>
        </p:blipFill>
        <p:spPr>
          <a:xfrm>
            <a:off x="11081394" y="223339"/>
            <a:ext cx="603250" cy="603250"/>
          </a:xfrm>
          <a:prstGeom prst="rect">
            <a:avLst/>
          </a:prstGeom>
        </p:spPr>
      </p:pic>
      <p:sp>
        <p:nvSpPr>
          <p:cNvPr id="17" name="Rectangle 16">
            <a:extLst>
              <a:ext uri="{FF2B5EF4-FFF2-40B4-BE49-F238E27FC236}">
                <a16:creationId xmlns:a16="http://schemas.microsoft.com/office/drawing/2014/main" id="{4B1F3A1E-7DB8-E942-A26E-AA47434BAB2A}"/>
              </a:ext>
            </a:extLst>
          </p:cNvPr>
          <p:cNvSpPr/>
          <p:nvPr userDrawn="1"/>
        </p:nvSpPr>
        <p:spPr>
          <a:xfrm>
            <a:off x="0" y="321764"/>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D2D0EB2-9874-914F-813F-217E2062148A}"/>
              </a:ext>
            </a:extLst>
          </p:cNvPr>
          <p:cNvSpPr>
            <a:spLocks noGrp="1"/>
          </p:cNvSpPr>
          <p:nvPr>
            <p:ph type="ftr" sz="quarter" idx="3"/>
          </p:nvPr>
        </p:nvSpPr>
        <p:spPr>
          <a:xfrm>
            <a:off x="9278470" y="6356350"/>
            <a:ext cx="2197675"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r>
              <a:rPr lang="en-US" b="1"/>
              <a:t>Choose one: Highly Confidential / Confidential / Restricted / Public</a:t>
            </a:r>
            <a:endParaRPr lang="en-US" dirty="0"/>
          </a:p>
        </p:txBody>
      </p:sp>
      <p:cxnSp>
        <p:nvCxnSpPr>
          <p:cNvPr id="7" name="Straight Connector 6">
            <a:extLst>
              <a:ext uri="{FF2B5EF4-FFF2-40B4-BE49-F238E27FC236}">
                <a16:creationId xmlns:a16="http://schemas.microsoft.com/office/drawing/2014/main" id="{1F060E8E-1590-EC47-B852-A8EDA70D52E9}"/>
              </a:ext>
            </a:extLst>
          </p:cNvPr>
          <p:cNvCxnSpPr/>
          <p:nvPr userDrawn="1"/>
        </p:nvCxnSpPr>
        <p:spPr>
          <a:xfrm>
            <a:off x="504825" y="6333935"/>
            <a:ext cx="11273981" cy="0"/>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AF1BBB8-66EF-AE41-A86C-2B947B05AAFE}"/>
              </a:ext>
            </a:extLst>
          </p:cNvPr>
          <p:cNvSpPr>
            <a:spLocks noGrp="1"/>
          </p:cNvSpPr>
          <p:nvPr>
            <p:ph type="title"/>
          </p:nvPr>
        </p:nvSpPr>
        <p:spPr>
          <a:xfrm>
            <a:off x="504825" y="250215"/>
            <a:ext cx="10412557" cy="584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5B460CC-4201-9F45-950F-D8B26925AAAC}"/>
              </a:ext>
            </a:extLst>
          </p:cNvPr>
          <p:cNvSpPr>
            <a:spLocks noGrp="1"/>
          </p:cNvSpPr>
          <p:nvPr>
            <p:ph type="body" idx="1"/>
          </p:nvPr>
        </p:nvSpPr>
        <p:spPr>
          <a:xfrm>
            <a:off x="666596" y="1321555"/>
            <a:ext cx="10515600" cy="48554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704F3C0-4E01-514C-A6AC-261444DB95E2}"/>
              </a:ext>
            </a:extLst>
          </p:cNvPr>
          <p:cNvSpPr>
            <a:spLocks noGrp="1"/>
          </p:cNvSpPr>
          <p:nvPr>
            <p:ph type="sldNum" sz="quarter" idx="4"/>
          </p:nvPr>
        </p:nvSpPr>
        <p:spPr>
          <a:xfrm>
            <a:off x="11508806" y="6356350"/>
            <a:ext cx="270000" cy="360000"/>
          </a:xfrm>
          <a:prstGeom prst="rect">
            <a:avLst/>
          </a:prstGeom>
        </p:spPr>
        <p:txBody>
          <a:bodyPr vert="horz" lIns="0" tIns="0" rIns="0" bIns="0" rtlCol="0" anchor="ctr"/>
          <a:lstStyle>
            <a:lvl1pPr algn="r">
              <a:defRPr sz="1000" b="1">
                <a:solidFill>
                  <a:srgbClr val="898989"/>
                </a:solidFill>
              </a:defRPr>
            </a:lvl1pPr>
          </a:lstStyle>
          <a:p>
            <a:fld id="{7C03E8FC-7EBD-BF42-9ED4-90D4B1E23A24}" type="slidenum">
              <a:rPr lang="en-US" smtClean="0"/>
              <a:pPr/>
              <a:t>‹#›</a:t>
            </a:fld>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[Add Footnote Here]</a:t>
            </a:r>
            <a:endParaRPr lang="en-MY" dirty="0"/>
          </a:p>
        </p:txBody>
      </p:sp>
    </p:spTree>
    <p:extLst>
      <p:ext uri="{BB962C8B-B14F-4D97-AF65-F5344CB8AC3E}">
        <p14:creationId xmlns:p14="http://schemas.microsoft.com/office/powerpoint/2010/main" val="3350108099"/>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50" r:id="rId3"/>
    <p:sldLayoutId id="2147483660" r:id="rId4"/>
    <p:sldLayoutId id="2147483661" r:id="rId5"/>
    <p:sldLayoutId id="2147483653" r:id="rId6"/>
    <p:sldLayoutId id="2147483663" r:id="rId7"/>
    <p:sldLayoutId id="2147483664" r:id="rId8"/>
    <p:sldLayoutId id="2147483665" r:id="rId9"/>
    <p:sldLayoutId id="2147483666" r:id="rId10"/>
    <p:sldLayoutId id="2147483652" r:id="rId11"/>
    <p:sldLayoutId id="2147483654" r:id="rId12"/>
    <p:sldLayoutId id="2147483655" r:id="rId13"/>
    <p:sldLayoutId id="2147483667" r:id="rId14"/>
    <p:sldLayoutId id="2147483657" r:id="rId15"/>
    <p:sldLayoutId id="2147483668" r:id="rId16"/>
    <p:sldLayoutId id="2147483675" r:id="rId17"/>
  </p:sldLayoutIdLst>
  <p:hf hdr="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22A821-2E99-4B56-A4B1-A96DAB883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A63788-B475-4641-8D58-6C58E05F74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1340-7B41-404C-B84A-8FBD1BE1D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C52D6-FF46-4B08-B7E6-8F3E9FDCCD7F}" type="datetime1">
              <a:rPr lang="en-US" smtClean="0">
                <a:solidFill>
                  <a:prstClr val="black">
                    <a:tint val="75000"/>
                  </a:prstClr>
                </a:solidFill>
              </a:rPr>
              <a:pPr/>
              <a:t>2/21/2022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49FCF88-A00C-4819-917C-8C8069BD1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97A095D-F46D-49C7-AF8D-E00106CC6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BDEB2-8969-456C-A172-00A8EA30485E}" type="slidenum">
              <a:rPr lang="en-US" smtClean="0">
                <a:solidFill>
                  <a:prstClr val="black">
                    <a:tint val="75000"/>
                  </a:prstClr>
                </a:solidFill>
              </a:rPr>
              <a:pPr/>
              <a:t>‹#›</a:t>
            </a:fld>
            <a:endParaRPr lang="en-US">
              <a:solidFill>
                <a:prstClr val="black">
                  <a:tint val="75000"/>
                </a:prstClr>
              </a:solidFill>
            </a:endParaRPr>
          </a:p>
        </p:txBody>
      </p:sp>
      <p:pic>
        <p:nvPicPr>
          <p:cNvPr id="7" name="Picture 6">
            <a:extLst>
              <a:ext uri="{FF2B5EF4-FFF2-40B4-BE49-F238E27FC236}">
                <a16:creationId xmlns:a16="http://schemas.microsoft.com/office/drawing/2014/main" id="{057C4BEA-C42D-DE44-A48F-793C1D60CF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8" name="TextBox 7">
            <a:extLst>
              <a:ext uri="{FF2B5EF4-FFF2-40B4-BE49-F238E27FC236}">
                <a16:creationId xmlns:a16="http://schemas.microsoft.com/office/drawing/2014/main" id="{544A68E2-565A-CA41-AAFC-A8AB8AF32E9A}"/>
              </a:ext>
            </a:extLst>
          </p:cNvPr>
          <p:cNvSpPr txBox="1"/>
          <p:nvPr userDrawn="1"/>
        </p:nvSpPr>
        <p:spPr>
          <a:xfrm>
            <a:off x="450360" y="4244329"/>
            <a:ext cx="2060103" cy="253916"/>
          </a:xfrm>
          <a:prstGeom prst="rect">
            <a:avLst/>
          </a:prstGeom>
          <a:noFill/>
        </p:spPr>
        <p:txBody>
          <a:bodyPr wrap="square" rtlCol="0">
            <a:spAutoFit/>
          </a:bodyPr>
          <a:lstStyle/>
          <a:p>
            <a:pPr algn="r"/>
            <a:r>
              <a:rPr lang="en-US" sz="1050" dirty="0">
                <a:solidFill>
                  <a:prstClr val="black"/>
                </a:solidFill>
                <a:latin typeface="Trebuchet MS" panose="020B0603020202020204" pitchFamily="34" charset="0"/>
              </a:rPr>
              <a:t>Humanising Financial Services</a:t>
            </a:r>
          </a:p>
        </p:txBody>
      </p:sp>
    </p:spTree>
    <p:extLst>
      <p:ext uri="{BB962C8B-B14F-4D97-AF65-F5344CB8AC3E}">
        <p14:creationId xmlns:p14="http://schemas.microsoft.com/office/powerpoint/2010/main" val="3356792450"/>
      </p:ext>
    </p:extLst>
  </p:cSld>
  <p:clrMap bg1="lt1" tx1="dk1" bg2="lt2" tx2="dk2" accent1="accent1" accent2="accent2" accent3="accent3" accent4="accent4" accent5="accent5" accent6="accent6" hlink="hlink" folHlink="folHlink"/>
  <p:sldLayoutIdLst>
    <p:sldLayoutId id="214748367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hyperlink" Target="https://www.cermati.com/pinjaman-uang-online"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62C5-A43E-4902-9DD4-147710502639}"/>
              </a:ext>
            </a:extLst>
          </p:cNvPr>
          <p:cNvSpPr>
            <a:spLocks noGrp="1"/>
          </p:cNvSpPr>
          <p:nvPr>
            <p:ph type="ctrTitle"/>
          </p:nvPr>
        </p:nvSpPr>
        <p:spPr>
          <a:xfrm>
            <a:off x="1203900" y="1646620"/>
            <a:ext cx="10183767" cy="738539"/>
          </a:xfrm>
        </p:spPr>
        <p:txBody>
          <a:bodyPr>
            <a:normAutofit fontScale="90000"/>
          </a:bodyPr>
          <a:lstStyle/>
          <a:p>
            <a:r>
              <a:rPr lang="en-US" sz="3600" b="1" kern="0" dirty="0" err="1">
                <a:solidFill>
                  <a:srgbClr val="000000"/>
                </a:solidFill>
                <a:latin typeface="Trebuchet MS" panose="020B0603020202020204" pitchFamily="34" charset="0"/>
              </a:rPr>
              <a:t>MyAMOS</a:t>
            </a:r>
            <a:r>
              <a:rPr lang="en-US" sz="3600" b="1" kern="0" dirty="0">
                <a:solidFill>
                  <a:srgbClr val="000000"/>
                </a:solidFill>
                <a:latin typeface="Trebuchet MS" panose="020B0603020202020204" pitchFamily="34" charset="0"/>
              </a:rPr>
              <a:t> </a:t>
            </a:r>
            <a:r>
              <a:rPr lang="en-US" sz="3600" b="1" kern="0" dirty="0" err="1">
                <a:solidFill>
                  <a:srgbClr val="000000"/>
                </a:solidFill>
                <a:latin typeface="Trebuchet MS" panose="020B0603020202020204" pitchFamily="34" charset="0"/>
              </a:rPr>
              <a:t>Aplication</a:t>
            </a:r>
            <a:r>
              <a:rPr lang="en-US" sz="3600" b="1" kern="0" dirty="0">
                <a:solidFill>
                  <a:srgbClr val="000000"/>
                </a:solidFill>
                <a:latin typeface="Trebuchet MS" panose="020B0603020202020204" pitchFamily="34" charset="0"/>
              </a:rPr>
              <a:t> </a:t>
            </a:r>
            <a:br>
              <a:rPr lang="en-US" sz="3600" b="1" kern="0" dirty="0">
                <a:solidFill>
                  <a:srgbClr val="000000"/>
                </a:solidFill>
                <a:latin typeface="Trebuchet MS" panose="020B0603020202020204" pitchFamily="34" charset="0"/>
              </a:rPr>
            </a:br>
            <a:r>
              <a:rPr lang="en-US" sz="3600" b="1" kern="0" dirty="0">
                <a:solidFill>
                  <a:srgbClr val="000000"/>
                </a:solidFill>
                <a:latin typeface="Trebuchet MS" panose="020B0603020202020204" pitchFamily="34" charset="0"/>
              </a:rPr>
              <a:t>Android Programing with Java</a:t>
            </a:r>
            <a:endParaRPr lang="en-US" sz="3600" dirty="0">
              <a:latin typeface="Trebuchet MS" panose="020B0603020202020204" pitchFamily="34" charset="0"/>
            </a:endParaRPr>
          </a:p>
        </p:txBody>
      </p:sp>
      <p:sp>
        <p:nvSpPr>
          <p:cNvPr id="3" name="Subtitle 2">
            <a:extLst>
              <a:ext uri="{FF2B5EF4-FFF2-40B4-BE49-F238E27FC236}">
                <a16:creationId xmlns:a16="http://schemas.microsoft.com/office/drawing/2014/main" id="{A08D7CF6-6621-4438-9095-F1AB8308FB3E}"/>
              </a:ext>
            </a:extLst>
          </p:cNvPr>
          <p:cNvSpPr>
            <a:spLocks noGrp="1"/>
          </p:cNvSpPr>
          <p:nvPr>
            <p:ph type="subTitle" idx="1"/>
          </p:nvPr>
        </p:nvSpPr>
        <p:spPr>
          <a:xfrm>
            <a:off x="1541585" y="2960472"/>
            <a:ext cx="9108830" cy="577808"/>
          </a:xfrm>
        </p:spPr>
        <p:txBody>
          <a:bodyPr>
            <a:noAutofit/>
          </a:bodyPr>
          <a:lstStyle/>
          <a:p>
            <a:r>
              <a:rPr lang="en-US" sz="1800" dirty="0">
                <a:latin typeface="Trebuchet MS" panose="020B0603020202020204" pitchFamily="34" charset="0"/>
              </a:rPr>
              <a:t>IT Development Program</a:t>
            </a:r>
          </a:p>
          <a:p>
            <a:r>
              <a:rPr lang="en-US" sz="1800" dirty="0" err="1">
                <a:latin typeface="Trebuchet MS" panose="020B0603020202020204" pitchFamily="34" charset="0"/>
              </a:rPr>
              <a:t>Kelompok</a:t>
            </a:r>
            <a:r>
              <a:rPr lang="en-US" sz="1800" dirty="0">
                <a:latin typeface="Trebuchet MS" panose="020B0603020202020204" pitchFamily="34" charset="0"/>
              </a:rPr>
              <a:t> 2</a:t>
            </a:r>
          </a:p>
        </p:txBody>
      </p:sp>
    </p:spTree>
    <p:extLst>
      <p:ext uri="{BB962C8B-B14F-4D97-AF65-F5344CB8AC3E}">
        <p14:creationId xmlns:p14="http://schemas.microsoft.com/office/powerpoint/2010/main" val="1444239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01E484-3E69-45A9-BFC4-3A580EEA1F4E}"/>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CCC33B2F-1C5D-4579-A997-80E4D61325F8}"/>
              </a:ext>
            </a:extLst>
          </p:cNvPr>
          <p:cNvSpPr>
            <a:spLocks noGrp="1"/>
          </p:cNvSpPr>
          <p:nvPr>
            <p:ph type="title"/>
          </p:nvPr>
        </p:nvSpPr>
        <p:spPr>
          <a:solidFill>
            <a:srgbClr val="FFBC0F"/>
          </a:solidFill>
        </p:spPr>
        <p:txBody>
          <a:bodyPr/>
          <a:lstStyle/>
          <a:p>
            <a:r>
              <a:rPr lang="en-US" dirty="0"/>
              <a:t>Activity Diagram</a:t>
            </a:r>
            <a:endParaRPr lang="en-ID" dirty="0"/>
          </a:p>
        </p:txBody>
      </p:sp>
      <p:sp>
        <p:nvSpPr>
          <p:cNvPr id="5" name="Slide Number Placeholder 4">
            <a:extLst>
              <a:ext uri="{FF2B5EF4-FFF2-40B4-BE49-F238E27FC236}">
                <a16:creationId xmlns:a16="http://schemas.microsoft.com/office/drawing/2014/main" id="{6CD22B4E-242D-40D2-A1CE-9289D3E96476}"/>
              </a:ext>
            </a:extLst>
          </p:cNvPr>
          <p:cNvSpPr>
            <a:spLocks noGrp="1"/>
          </p:cNvSpPr>
          <p:nvPr>
            <p:ph type="sldNum" sz="quarter" idx="12"/>
          </p:nvPr>
        </p:nvSpPr>
        <p:spPr/>
        <p:txBody>
          <a:bodyPr/>
          <a:lstStyle/>
          <a:p>
            <a:fld id="{7C03E8FC-7EBD-BF42-9ED4-90D4B1E23A24}" type="slidenum">
              <a:rPr lang="en-US" smtClean="0"/>
              <a:pPr/>
              <a:t>9</a:t>
            </a:fld>
            <a:endParaRPr lang="en-US" dirty="0"/>
          </a:p>
        </p:txBody>
      </p:sp>
      <p:sp>
        <p:nvSpPr>
          <p:cNvPr id="6" name="Text Placeholder 5">
            <a:extLst>
              <a:ext uri="{FF2B5EF4-FFF2-40B4-BE49-F238E27FC236}">
                <a16:creationId xmlns:a16="http://schemas.microsoft.com/office/drawing/2014/main" id="{9DE3D2AF-9EDE-4C0D-821C-092DEA5938F6}"/>
              </a:ext>
            </a:extLst>
          </p:cNvPr>
          <p:cNvSpPr>
            <a:spLocks noGrp="1"/>
          </p:cNvSpPr>
          <p:nvPr>
            <p:ph type="body" sz="quarter" idx="13"/>
          </p:nvPr>
        </p:nvSpPr>
        <p:spPr/>
        <p:txBody>
          <a:bodyPr/>
          <a:lstStyle/>
          <a:p>
            <a:endParaRPr lang="en-ID"/>
          </a:p>
        </p:txBody>
      </p:sp>
      <p:pic>
        <p:nvPicPr>
          <p:cNvPr id="10" name="Content Placeholder 9">
            <a:extLst>
              <a:ext uri="{FF2B5EF4-FFF2-40B4-BE49-F238E27FC236}">
                <a16:creationId xmlns:a16="http://schemas.microsoft.com/office/drawing/2014/main" id="{8CE3A59C-D8D7-4931-A9EE-C34426F28B09}"/>
              </a:ext>
            </a:extLst>
          </p:cNvPr>
          <p:cNvPicPr>
            <a:picLocks noGrp="1" noChangeAspect="1"/>
          </p:cNvPicPr>
          <p:nvPr>
            <p:ph idx="1"/>
          </p:nvPr>
        </p:nvPicPr>
        <p:blipFill>
          <a:blip r:embed="rId2"/>
          <a:stretch>
            <a:fillRect/>
          </a:stretch>
        </p:blipFill>
        <p:spPr>
          <a:xfrm>
            <a:off x="2730021" y="1320800"/>
            <a:ext cx="6389057" cy="4856163"/>
          </a:xfrm>
        </p:spPr>
      </p:pic>
    </p:spTree>
    <p:extLst>
      <p:ext uri="{BB962C8B-B14F-4D97-AF65-F5344CB8AC3E}">
        <p14:creationId xmlns:p14="http://schemas.microsoft.com/office/powerpoint/2010/main" val="121352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AC0CF6-703A-4409-B1DE-D4241A263AD7}"/>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3A8A7188-D113-45EB-90F2-5D2F31B29591}"/>
              </a:ext>
            </a:extLst>
          </p:cNvPr>
          <p:cNvSpPr>
            <a:spLocks noGrp="1"/>
          </p:cNvSpPr>
          <p:nvPr>
            <p:ph type="title"/>
          </p:nvPr>
        </p:nvSpPr>
        <p:spPr>
          <a:solidFill>
            <a:srgbClr val="FFBC0F"/>
          </a:solidFill>
        </p:spPr>
        <p:txBody>
          <a:bodyPr/>
          <a:lstStyle/>
          <a:p>
            <a:r>
              <a:rPr lang="en-US" dirty="0"/>
              <a:t>Class Diagram</a:t>
            </a:r>
            <a:endParaRPr lang="en-ID" dirty="0"/>
          </a:p>
        </p:txBody>
      </p:sp>
      <p:pic>
        <p:nvPicPr>
          <p:cNvPr id="8" name="Content Placeholder 7">
            <a:extLst>
              <a:ext uri="{FF2B5EF4-FFF2-40B4-BE49-F238E27FC236}">
                <a16:creationId xmlns:a16="http://schemas.microsoft.com/office/drawing/2014/main" id="{89E5DE93-3CC9-4226-AC4D-40ED4CF637EB}"/>
              </a:ext>
            </a:extLst>
          </p:cNvPr>
          <p:cNvPicPr>
            <a:picLocks noGrp="1" noChangeAspect="1"/>
          </p:cNvPicPr>
          <p:nvPr>
            <p:ph idx="1"/>
          </p:nvPr>
        </p:nvPicPr>
        <p:blipFill>
          <a:blip r:embed="rId2"/>
          <a:stretch>
            <a:fillRect/>
          </a:stretch>
        </p:blipFill>
        <p:spPr>
          <a:xfrm>
            <a:off x="595366" y="834512"/>
            <a:ext cx="5500634" cy="5355881"/>
          </a:xfrm>
        </p:spPr>
      </p:pic>
      <p:sp>
        <p:nvSpPr>
          <p:cNvPr id="5" name="Slide Number Placeholder 4">
            <a:extLst>
              <a:ext uri="{FF2B5EF4-FFF2-40B4-BE49-F238E27FC236}">
                <a16:creationId xmlns:a16="http://schemas.microsoft.com/office/drawing/2014/main" id="{EBB5BAB9-7A07-4BED-9E64-EC700F0D5004}"/>
              </a:ext>
            </a:extLst>
          </p:cNvPr>
          <p:cNvSpPr>
            <a:spLocks noGrp="1"/>
          </p:cNvSpPr>
          <p:nvPr>
            <p:ph type="sldNum" sz="quarter" idx="12"/>
          </p:nvPr>
        </p:nvSpPr>
        <p:spPr/>
        <p:txBody>
          <a:bodyPr/>
          <a:lstStyle/>
          <a:p>
            <a:fld id="{7C03E8FC-7EBD-BF42-9ED4-90D4B1E23A24}" type="slidenum">
              <a:rPr lang="en-US" smtClean="0"/>
              <a:pPr/>
              <a:t>10</a:t>
            </a:fld>
            <a:endParaRPr lang="en-US" dirty="0"/>
          </a:p>
        </p:txBody>
      </p:sp>
      <p:sp>
        <p:nvSpPr>
          <p:cNvPr id="6" name="Text Placeholder 5">
            <a:extLst>
              <a:ext uri="{FF2B5EF4-FFF2-40B4-BE49-F238E27FC236}">
                <a16:creationId xmlns:a16="http://schemas.microsoft.com/office/drawing/2014/main" id="{1A99E80F-9079-4457-8A4E-E8ECC28FBDF9}"/>
              </a:ext>
            </a:extLst>
          </p:cNvPr>
          <p:cNvSpPr>
            <a:spLocks noGrp="1"/>
          </p:cNvSpPr>
          <p:nvPr>
            <p:ph type="body" sz="quarter" idx="13"/>
          </p:nvPr>
        </p:nvSpPr>
        <p:spPr/>
        <p:txBody>
          <a:bodyPr/>
          <a:lstStyle/>
          <a:p>
            <a:endParaRPr lang="en-ID"/>
          </a:p>
        </p:txBody>
      </p:sp>
      <p:sp>
        <p:nvSpPr>
          <p:cNvPr id="9" name="TextBox 8">
            <a:extLst>
              <a:ext uri="{FF2B5EF4-FFF2-40B4-BE49-F238E27FC236}">
                <a16:creationId xmlns:a16="http://schemas.microsoft.com/office/drawing/2014/main" id="{95D97B88-213C-4B1C-ABA4-D648D8F9DE07}"/>
              </a:ext>
            </a:extLst>
          </p:cNvPr>
          <p:cNvSpPr txBox="1"/>
          <p:nvPr/>
        </p:nvSpPr>
        <p:spPr>
          <a:xfrm>
            <a:off x="7411927" y="2690336"/>
            <a:ext cx="3229761"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Terdiri</a:t>
            </a:r>
            <a:r>
              <a:rPr lang="en-US" dirty="0"/>
              <a:t> 4 table :</a:t>
            </a:r>
          </a:p>
          <a:p>
            <a:pPr marL="285750" indent="-285750">
              <a:buFont typeface="Wingdings" panose="05000000000000000000" pitchFamily="2" charset="2"/>
              <a:buChar char="§"/>
            </a:pPr>
            <a:r>
              <a:rPr lang="en-US" dirty="0" err="1"/>
              <a:t>Tabel</a:t>
            </a:r>
            <a:r>
              <a:rPr lang="en-US" dirty="0"/>
              <a:t> Employee</a:t>
            </a:r>
          </a:p>
          <a:p>
            <a:pPr marL="285750" indent="-285750">
              <a:buFont typeface="Wingdings" panose="05000000000000000000" pitchFamily="2" charset="2"/>
              <a:buChar char="§"/>
            </a:pPr>
            <a:r>
              <a:rPr lang="en-US" dirty="0" err="1"/>
              <a:t>Tabel</a:t>
            </a:r>
            <a:r>
              <a:rPr lang="en-ID" dirty="0"/>
              <a:t> </a:t>
            </a:r>
            <a:r>
              <a:rPr lang="en-ID" dirty="0" err="1"/>
              <a:t>Nasabah</a:t>
            </a:r>
            <a:endParaRPr lang="en-ID" dirty="0"/>
          </a:p>
          <a:p>
            <a:pPr marL="285750" indent="-285750">
              <a:buFont typeface="Wingdings" panose="05000000000000000000" pitchFamily="2" charset="2"/>
              <a:buChar char="§"/>
            </a:pPr>
            <a:r>
              <a:rPr lang="en-ID" dirty="0" err="1"/>
              <a:t>Tabel</a:t>
            </a:r>
            <a:r>
              <a:rPr lang="en-ID" dirty="0"/>
              <a:t> </a:t>
            </a:r>
            <a:r>
              <a:rPr lang="en-ID" dirty="0" err="1"/>
              <a:t>Janji</a:t>
            </a:r>
            <a:r>
              <a:rPr lang="en-ID" dirty="0"/>
              <a:t> </a:t>
            </a:r>
            <a:r>
              <a:rPr lang="en-ID" dirty="0" err="1"/>
              <a:t>Temu</a:t>
            </a:r>
            <a:endParaRPr lang="en-ID" dirty="0"/>
          </a:p>
          <a:p>
            <a:pPr marL="285750" indent="-285750">
              <a:buFont typeface="Wingdings" panose="05000000000000000000" pitchFamily="2" charset="2"/>
              <a:buChar char="§"/>
            </a:pPr>
            <a:r>
              <a:rPr lang="en-ID" dirty="0" err="1"/>
              <a:t>Tabel</a:t>
            </a:r>
            <a:r>
              <a:rPr lang="en-ID" dirty="0"/>
              <a:t> </a:t>
            </a:r>
            <a:r>
              <a:rPr lang="en-ID" dirty="0" err="1"/>
              <a:t>Dokumen</a:t>
            </a:r>
            <a:endParaRPr lang="en-US" dirty="0"/>
          </a:p>
        </p:txBody>
      </p:sp>
    </p:spTree>
    <p:extLst>
      <p:ext uri="{BB962C8B-B14F-4D97-AF65-F5344CB8AC3E}">
        <p14:creationId xmlns:p14="http://schemas.microsoft.com/office/powerpoint/2010/main" val="398009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AF0807-C0A4-48F1-9D93-FF4A10FD0AA1}"/>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7F3B6A59-FC20-47AE-81ED-EC802D238D3A}"/>
              </a:ext>
            </a:extLst>
          </p:cNvPr>
          <p:cNvSpPr>
            <a:spLocks noGrp="1"/>
          </p:cNvSpPr>
          <p:nvPr>
            <p:ph type="title"/>
          </p:nvPr>
        </p:nvSpPr>
        <p:spPr>
          <a:solidFill>
            <a:srgbClr val="FFBC0F"/>
          </a:solidFill>
        </p:spPr>
        <p:txBody>
          <a:bodyPr/>
          <a:lstStyle/>
          <a:p>
            <a:r>
              <a:rPr lang="en-US" dirty="0"/>
              <a:t>Database</a:t>
            </a:r>
            <a:endParaRPr lang="en-ID" dirty="0"/>
          </a:p>
        </p:txBody>
      </p:sp>
      <p:pic>
        <p:nvPicPr>
          <p:cNvPr id="8" name="Content Placeholder 7">
            <a:extLst>
              <a:ext uri="{FF2B5EF4-FFF2-40B4-BE49-F238E27FC236}">
                <a16:creationId xmlns:a16="http://schemas.microsoft.com/office/drawing/2014/main" id="{8A8FA680-3B1A-4C6F-A5E1-5F50FE3D1E5A}"/>
              </a:ext>
            </a:extLst>
          </p:cNvPr>
          <p:cNvPicPr>
            <a:picLocks noGrp="1" noChangeAspect="1"/>
          </p:cNvPicPr>
          <p:nvPr>
            <p:ph idx="1"/>
          </p:nvPr>
        </p:nvPicPr>
        <p:blipFill>
          <a:blip r:embed="rId2"/>
          <a:stretch>
            <a:fillRect/>
          </a:stretch>
        </p:blipFill>
        <p:spPr>
          <a:xfrm>
            <a:off x="375669" y="1107348"/>
            <a:ext cx="11658021" cy="3498208"/>
          </a:xfrm>
        </p:spPr>
      </p:pic>
      <p:sp>
        <p:nvSpPr>
          <p:cNvPr id="5" name="Slide Number Placeholder 4">
            <a:extLst>
              <a:ext uri="{FF2B5EF4-FFF2-40B4-BE49-F238E27FC236}">
                <a16:creationId xmlns:a16="http://schemas.microsoft.com/office/drawing/2014/main" id="{A0162C36-370B-43DC-AD5C-A77A265C9C23}"/>
              </a:ext>
            </a:extLst>
          </p:cNvPr>
          <p:cNvSpPr>
            <a:spLocks noGrp="1"/>
          </p:cNvSpPr>
          <p:nvPr>
            <p:ph type="sldNum" sz="quarter" idx="12"/>
          </p:nvPr>
        </p:nvSpPr>
        <p:spPr/>
        <p:txBody>
          <a:bodyPr/>
          <a:lstStyle/>
          <a:p>
            <a:fld id="{7C03E8FC-7EBD-BF42-9ED4-90D4B1E23A24}" type="slidenum">
              <a:rPr lang="en-US" smtClean="0"/>
              <a:pPr/>
              <a:t>11</a:t>
            </a:fld>
            <a:endParaRPr lang="en-US" dirty="0"/>
          </a:p>
        </p:txBody>
      </p:sp>
      <p:sp>
        <p:nvSpPr>
          <p:cNvPr id="6" name="Text Placeholder 5">
            <a:extLst>
              <a:ext uri="{FF2B5EF4-FFF2-40B4-BE49-F238E27FC236}">
                <a16:creationId xmlns:a16="http://schemas.microsoft.com/office/drawing/2014/main" id="{7D031D11-B9E7-435A-9E00-3C9B9D6024A6}"/>
              </a:ext>
            </a:extLst>
          </p:cNvPr>
          <p:cNvSpPr>
            <a:spLocks noGrp="1"/>
          </p:cNvSpPr>
          <p:nvPr>
            <p:ph type="body" sz="quarter" idx="13"/>
          </p:nvPr>
        </p:nvSpPr>
        <p:spPr/>
        <p:txBody>
          <a:bodyPr/>
          <a:lstStyle/>
          <a:p>
            <a:endParaRPr lang="en-ID"/>
          </a:p>
        </p:txBody>
      </p:sp>
    </p:spTree>
    <p:extLst>
      <p:ext uri="{BB962C8B-B14F-4D97-AF65-F5344CB8AC3E}">
        <p14:creationId xmlns:p14="http://schemas.microsoft.com/office/powerpoint/2010/main" val="8312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955D4B-E758-4E08-9719-8A58F1D22DDD}"/>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01A2A565-6F57-4EA0-AD2D-76F1161B420C}"/>
              </a:ext>
            </a:extLst>
          </p:cNvPr>
          <p:cNvSpPr>
            <a:spLocks noGrp="1"/>
          </p:cNvSpPr>
          <p:nvPr>
            <p:ph type="title"/>
          </p:nvPr>
        </p:nvSpPr>
        <p:spPr/>
        <p:txBody>
          <a:bodyPr/>
          <a:lstStyle/>
          <a:p>
            <a:r>
              <a:rPr lang="en-US" dirty="0"/>
              <a:t>Development</a:t>
            </a:r>
            <a:endParaRPr lang="en-ID" dirty="0"/>
          </a:p>
        </p:txBody>
      </p:sp>
      <p:sp>
        <p:nvSpPr>
          <p:cNvPr id="5" name="Slide Number Placeholder 4">
            <a:extLst>
              <a:ext uri="{FF2B5EF4-FFF2-40B4-BE49-F238E27FC236}">
                <a16:creationId xmlns:a16="http://schemas.microsoft.com/office/drawing/2014/main" id="{AB5AB850-5645-4DF8-A8C2-0403665170D9}"/>
              </a:ext>
            </a:extLst>
          </p:cNvPr>
          <p:cNvSpPr>
            <a:spLocks noGrp="1"/>
          </p:cNvSpPr>
          <p:nvPr>
            <p:ph type="sldNum" sz="quarter" idx="12"/>
          </p:nvPr>
        </p:nvSpPr>
        <p:spPr/>
        <p:txBody>
          <a:bodyPr/>
          <a:lstStyle/>
          <a:p>
            <a:fld id="{7C03E8FC-7EBD-BF42-9ED4-90D4B1E23A24}" type="slidenum">
              <a:rPr lang="en-US" smtClean="0"/>
              <a:pPr/>
              <a:t>12</a:t>
            </a:fld>
            <a:endParaRPr lang="en-US" dirty="0"/>
          </a:p>
        </p:txBody>
      </p:sp>
      <p:sp>
        <p:nvSpPr>
          <p:cNvPr id="6" name="Text Placeholder 5">
            <a:extLst>
              <a:ext uri="{FF2B5EF4-FFF2-40B4-BE49-F238E27FC236}">
                <a16:creationId xmlns:a16="http://schemas.microsoft.com/office/drawing/2014/main" id="{6604DCBC-F047-42C1-8801-3FB29DB239FA}"/>
              </a:ext>
            </a:extLst>
          </p:cNvPr>
          <p:cNvSpPr>
            <a:spLocks noGrp="1"/>
          </p:cNvSpPr>
          <p:nvPr>
            <p:ph type="body" sz="quarter" idx="13"/>
          </p:nvPr>
        </p:nvSpPr>
        <p:spPr/>
        <p:txBody>
          <a:bodyPr/>
          <a:lstStyle/>
          <a:p>
            <a:endParaRPr lang="en-ID"/>
          </a:p>
        </p:txBody>
      </p:sp>
      <p:sp>
        <p:nvSpPr>
          <p:cNvPr id="7" name="TextBox 6">
            <a:extLst>
              <a:ext uri="{FF2B5EF4-FFF2-40B4-BE49-F238E27FC236}">
                <a16:creationId xmlns:a16="http://schemas.microsoft.com/office/drawing/2014/main" id="{91415010-47E3-4917-A0EB-B871D9AA2238}"/>
              </a:ext>
            </a:extLst>
          </p:cNvPr>
          <p:cNvSpPr txBox="1"/>
          <p:nvPr/>
        </p:nvSpPr>
        <p:spPr>
          <a:xfrm>
            <a:off x="4882350" y="1293064"/>
            <a:ext cx="1895535" cy="400110"/>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2 Layout menu</a:t>
            </a:r>
            <a:endParaRPr lang="en-ID" sz="2000" dirty="0"/>
          </a:p>
        </p:txBody>
      </p:sp>
      <p:pic>
        <p:nvPicPr>
          <p:cNvPr id="8" name="Content Placeholder 7">
            <a:extLst>
              <a:ext uri="{FF2B5EF4-FFF2-40B4-BE49-F238E27FC236}">
                <a16:creationId xmlns:a16="http://schemas.microsoft.com/office/drawing/2014/main" id="{7365B61D-3074-4B05-9188-5C3FD550B912}"/>
              </a:ext>
            </a:extLst>
          </p:cNvPr>
          <p:cNvPicPr>
            <a:picLocks noChangeAspect="1"/>
          </p:cNvPicPr>
          <p:nvPr/>
        </p:nvPicPr>
        <p:blipFill>
          <a:blip r:embed="rId2"/>
          <a:stretch>
            <a:fillRect/>
          </a:stretch>
        </p:blipFill>
        <p:spPr>
          <a:xfrm>
            <a:off x="1061016" y="2497704"/>
            <a:ext cx="1862592" cy="1862592"/>
          </a:xfrm>
          <a:prstGeom prst="rect">
            <a:avLst/>
          </a:prstGeom>
        </p:spPr>
      </p:pic>
      <p:sp>
        <p:nvSpPr>
          <p:cNvPr id="9" name="TextBox 8">
            <a:extLst>
              <a:ext uri="{FF2B5EF4-FFF2-40B4-BE49-F238E27FC236}">
                <a16:creationId xmlns:a16="http://schemas.microsoft.com/office/drawing/2014/main" id="{5FC9A8B6-0588-4EA8-AA26-B36FCF4B6EBA}"/>
              </a:ext>
            </a:extLst>
          </p:cNvPr>
          <p:cNvSpPr txBox="1"/>
          <p:nvPr/>
        </p:nvSpPr>
        <p:spPr>
          <a:xfrm>
            <a:off x="4692431" y="2530716"/>
            <a:ext cx="1657507" cy="369332"/>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16 Fragment</a:t>
            </a:r>
          </a:p>
        </p:txBody>
      </p:sp>
      <p:sp>
        <p:nvSpPr>
          <p:cNvPr id="10" name="TextBox 9">
            <a:extLst>
              <a:ext uri="{FF2B5EF4-FFF2-40B4-BE49-F238E27FC236}">
                <a16:creationId xmlns:a16="http://schemas.microsoft.com/office/drawing/2014/main" id="{879D4707-CA0D-426C-862D-4A4BED0A0FB0}"/>
              </a:ext>
            </a:extLst>
          </p:cNvPr>
          <p:cNvSpPr txBox="1"/>
          <p:nvPr/>
        </p:nvSpPr>
        <p:spPr>
          <a:xfrm>
            <a:off x="4692431" y="4615025"/>
            <a:ext cx="1501630" cy="369332"/>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2 Activity</a:t>
            </a:r>
          </a:p>
        </p:txBody>
      </p:sp>
      <p:sp>
        <p:nvSpPr>
          <p:cNvPr id="11" name="TextBox 10">
            <a:extLst>
              <a:ext uri="{FF2B5EF4-FFF2-40B4-BE49-F238E27FC236}">
                <a16:creationId xmlns:a16="http://schemas.microsoft.com/office/drawing/2014/main" id="{E59ED098-3E8C-411F-85BE-340821C304DF}"/>
              </a:ext>
            </a:extLst>
          </p:cNvPr>
          <p:cNvSpPr txBox="1"/>
          <p:nvPr/>
        </p:nvSpPr>
        <p:spPr>
          <a:xfrm>
            <a:off x="4882350" y="3624788"/>
            <a:ext cx="1657506" cy="369332"/>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30 Layout</a:t>
            </a:r>
          </a:p>
        </p:txBody>
      </p:sp>
      <p:sp>
        <p:nvSpPr>
          <p:cNvPr id="12" name="TextBox 11">
            <a:extLst>
              <a:ext uri="{FF2B5EF4-FFF2-40B4-BE49-F238E27FC236}">
                <a16:creationId xmlns:a16="http://schemas.microsoft.com/office/drawing/2014/main" id="{6131D128-379F-4918-A5FE-7848313E7946}"/>
              </a:ext>
            </a:extLst>
          </p:cNvPr>
          <p:cNvSpPr txBox="1"/>
          <p:nvPr/>
        </p:nvSpPr>
        <p:spPr>
          <a:xfrm>
            <a:off x="4882350" y="5513309"/>
            <a:ext cx="3397584" cy="369332"/>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Implementasi</a:t>
            </a:r>
            <a:r>
              <a:rPr lang="en-US" dirty="0"/>
              <a:t> hosting database</a:t>
            </a:r>
            <a:endParaRPr lang="en-US" sz="1800" dirty="0"/>
          </a:p>
        </p:txBody>
      </p:sp>
      <p:cxnSp>
        <p:nvCxnSpPr>
          <p:cNvPr id="14" name="Connector: Elbow 13">
            <a:extLst>
              <a:ext uri="{FF2B5EF4-FFF2-40B4-BE49-F238E27FC236}">
                <a16:creationId xmlns:a16="http://schemas.microsoft.com/office/drawing/2014/main" id="{A7C08EEA-A8F4-409F-819C-D8F010BBA704}"/>
              </a:ext>
            </a:extLst>
          </p:cNvPr>
          <p:cNvCxnSpPr>
            <a:stCxn id="8" idx="3"/>
          </p:cNvCxnSpPr>
          <p:nvPr/>
        </p:nvCxnSpPr>
        <p:spPr>
          <a:xfrm flipV="1">
            <a:off x="2923608" y="1451295"/>
            <a:ext cx="2093009" cy="19777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11E3B2-742C-47F7-BB36-8A52AE6BFC78}"/>
              </a:ext>
            </a:extLst>
          </p:cNvPr>
          <p:cNvCxnSpPr>
            <a:cxnSpLocks/>
            <a:stCxn id="8" idx="3"/>
            <a:endCxn id="9" idx="1"/>
          </p:cNvCxnSpPr>
          <p:nvPr/>
        </p:nvCxnSpPr>
        <p:spPr>
          <a:xfrm flipV="1">
            <a:off x="2923608" y="2715382"/>
            <a:ext cx="1768823" cy="7136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A661F6F-4066-4D31-97A2-37EB0D815F81}"/>
              </a:ext>
            </a:extLst>
          </p:cNvPr>
          <p:cNvCxnSpPr>
            <a:stCxn id="8" idx="3"/>
            <a:endCxn id="11" idx="1"/>
          </p:cNvCxnSpPr>
          <p:nvPr/>
        </p:nvCxnSpPr>
        <p:spPr>
          <a:xfrm>
            <a:off x="2923608" y="3429000"/>
            <a:ext cx="1958742" cy="380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6305B15-A6B1-4ECF-AE09-F8D9F758EED7}"/>
              </a:ext>
            </a:extLst>
          </p:cNvPr>
          <p:cNvCxnSpPr>
            <a:stCxn id="8" idx="3"/>
            <a:endCxn id="10" idx="1"/>
          </p:cNvCxnSpPr>
          <p:nvPr/>
        </p:nvCxnSpPr>
        <p:spPr>
          <a:xfrm>
            <a:off x="2923608" y="3429000"/>
            <a:ext cx="1768823" cy="13706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9BE0D0D-947E-4081-857B-A3658534A368}"/>
              </a:ext>
            </a:extLst>
          </p:cNvPr>
          <p:cNvCxnSpPr>
            <a:stCxn id="8" idx="3"/>
            <a:endCxn id="12" idx="1"/>
          </p:cNvCxnSpPr>
          <p:nvPr/>
        </p:nvCxnSpPr>
        <p:spPr>
          <a:xfrm>
            <a:off x="2923608" y="3429000"/>
            <a:ext cx="1958742" cy="22689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7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E29FF-8BBE-4440-B2F3-AD0FB0AAA249}"/>
              </a:ext>
            </a:extLst>
          </p:cNvPr>
          <p:cNvSpPr>
            <a:spLocks noGrp="1"/>
          </p:cNvSpPr>
          <p:nvPr>
            <p:ph type="body" sz="quarter" idx="13"/>
          </p:nvPr>
        </p:nvSpPr>
        <p:spPr>
          <a:xfrm>
            <a:off x="4781550" y="3072606"/>
            <a:ext cx="6135688" cy="1389063"/>
          </a:xfrm>
        </p:spPr>
        <p:txBody>
          <a:bodyPr>
            <a:normAutofit/>
          </a:bodyPr>
          <a:lstStyle/>
          <a:p>
            <a:r>
              <a:rPr lang="en-US" sz="4800" b="1" dirty="0"/>
              <a:t>KPR</a:t>
            </a:r>
          </a:p>
        </p:txBody>
      </p:sp>
    </p:spTree>
    <p:extLst>
      <p:ext uri="{BB962C8B-B14F-4D97-AF65-F5344CB8AC3E}">
        <p14:creationId xmlns:p14="http://schemas.microsoft.com/office/powerpoint/2010/main" val="502033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63614" y="339197"/>
            <a:ext cx="10436079" cy="430887"/>
          </a:xfrm>
          <a:prstGeom prst="rect">
            <a:avLst/>
          </a:prstGeom>
          <a:solidFill>
            <a:srgbClr val="FFC000"/>
          </a:solidFill>
        </p:spPr>
        <p:txBody>
          <a:bodyPr wrap="square" tIns="91440" bIns="91440" rtlCol="0">
            <a:spAutoFit/>
          </a:bodyPr>
          <a:lstStyle/>
          <a:p>
            <a:pPr algn="just">
              <a:spcAft>
                <a:spcPts val="600"/>
              </a:spcAft>
            </a:pPr>
            <a:r>
              <a:rPr lang="en-US" sz="1600" b="1" dirty="0">
                <a:latin typeface="Trebuchet MS" panose="020B0603020202020204" pitchFamily="34" charset="0"/>
              </a:rPr>
              <a:t>Marketing KPR</a:t>
            </a:r>
          </a:p>
        </p:txBody>
      </p:sp>
      <p:sp>
        <p:nvSpPr>
          <p:cNvPr id="11" name="TextBox 10"/>
          <p:cNvSpPr txBox="1"/>
          <p:nvPr/>
        </p:nvSpPr>
        <p:spPr>
          <a:xfrm>
            <a:off x="563614" y="796717"/>
            <a:ext cx="10436078" cy="5504264"/>
          </a:xfrm>
          <a:prstGeom prst="rect">
            <a:avLst/>
          </a:prstGeom>
          <a:noFill/>
          <a:ln w="19050">
            <a:solidFill>
              <a:srgbClr val="FFC000"/>
            </a:solidFill>
          </a:ln>
        </p:spPr>
        <p:txBody>
          <a:bodyPr wrap="square">
            <a:spAutoFit/>
          </a:bodyPr>
          <a:lstStyle/>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p:txBody>
      </p:sp>
      <p:pic>
        <p:nvPicPr>
          <p:cNvPr id="3" name="Picture 2">
            <a:extLst>
              <a:ext uri="{FF2B5EF4-FFF2-40B4-BE49-F238E27FC236}">
                <a16:creationId xmlns:a16="http://schemas.microsoft.com/office/drawing/2014/main" id="{9D3702E5-DF72-4DBA-821B-CDDA738E5D42}"/>
              </a:ext>
            </a:extLst>
          </p:cNvPr>
          <p:cNvPicPr>
            <a:picLocks noChangeAspect="1"/>
          </p:cNvPicPr>
          <p:nvPr/>
        </p:nvPicPr>
        <p:blipFill>
          <a:blip r:embed="rId2"/>
          <a:stretch>
            <a:fillRect/>
          </a:stretch>
        </p:blipFill>
        <p:spPr>
          <a:xfrm>
            <a:off x="812869" y="975539"/>
            <a:ext cx="2507678" cy="4958748"/>
          </a:xfrm>
          <a:prstGeom prst="rect">
            <a:avLst/>
          </a:prstGeom>
        </p:spPr>
      </p:pic>
      <p:pic>
        <p:nvPicPr>
          <p:cNvPr id="6" name="Picture 5">
            <a:extLst>
              <a:ext uri="{FF2B5EF4-FFF2-40B4-BE49-F238E27FC236}">
                <a16:creationId xmlns:a16="http://schemas.microsoft.com/office/drawing/2014/main" id="{575C7966-5585-4C58-88EB-4FCECFA5894C}"/>
              </a:ext>
            </a:extLst>
          </p:cNvPr>
          <p:cNvPicPr>
            <a:picLocks noChangeAspect="1"/>
          </p:cNvPicPr>
          <p:nvPr/>
        </p:nvPicPr>
        <p:blipFill>
          <a:blip r:embed="rId3"/>
          <a:stretch>
            <a:fillRect/>
          </a:stretch>
        </p:blipFill>
        <p:spPr>
          <a:xfrm>
            <a:off x="4566521" y="1002355"/>
            <a:ext cx="2430263" cy="4905116"/>
          </a:xfrm>
          <a:prstGeom prst="rect">
            <a:avLst/>
          </a:prstGeom>
        </p:spPr>
      </p:pic>
      <p:pic>
        <p:nvPicPr>
          <p:cNvPr id="10" name="Picture 9">
            <a:extLst>
              <a:ext uri="{FF2B5EF4-FFF2-40B4-BE49-F238E27FC236}">
                <a16:creationId xmlns:a16="http://schemas.microsoft.com/office/drawing/2014/main" id="{A1331E1D-9540-458E-90C1-9066B4710645}"/>
              </a:ext>
            </a:extLst>
          </p:cNvPr>
          <p:cNvPicPr>
            <a:picLocks noChangeAspect="1"/>
          </p:cNvPicPr>
          <p:nvPr/>
        </p:nvPicPr>
        <p:blipFill>
          <a:blip r:embed="rId4"/>
          <a:stretch>
            <a:fillRect/>
          </a:stretch>
        </p:blipFill>
        <p:spPr>
          <a:xfrm>
            <a:off x="8350819" y="1002355"/>
            <a:ext cx="2430262" cy="4933657"/>
          </a:xfrm>
          <a:prstGeom prst="rect">
            <a:avLst/>
          </a:prstGeom>
        </p:spPr>
      </p:pic>
    </p:spTree>
    <p:extLst>
      <p:ext uri="{BB962C8B-B14F-4D97-AF65-F5344CB8AC3E}">
        <p14:creationId xmlns:p14="http://schemas.microsoft.com/office/powerpoint/2010/main" val="100413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E29FF-8BBE-4440-B2F3-AD0FB0AAA249}"/>
              </a:ext>
            </a:extLst>
          </p:cNvPr>
          <p:cNvSpPr>
            <a:spLocks noGrp="1"/>
          </p:cNvSpPr>
          <p:nvPr>
            <p:ph type="body" sz="quarter" idx="13"/>
          </p:nvPr>
        </p:nvSpPr>
        <p:spPr>
          <a:xfrm>
            <a:off x="4781550" y="3072606"/>
            <a:ext cx="6135688" cy="1389063"/>
          </a:xfrm>
        </p:spPr>
        <p:txBody>
          <a:bodyPr>
            <a:normAutofit/>
          </a:bodyPr>
          <a:lstStyle/>
          <a:p>
            <a:r>
              <a:rPr lang="en-US" sz="4800" b="1" dirty="0"/>
              <a:t>MANAGER</a:t>
            </a:r>
          </a:p>
        </p:txBody>
      </p:sp>
    </p:spTree>
    <p:extLst>
      <p:ext uri="{BB962C8B-B14F-4D97-AF65-F5344CB8AC3E}">
        <p14:creationId xmlns:p14="http://schemas.microsoft.com/office/powerpoint/2010/main" val="1315025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63614" y="312564"/>
            <a:ext cx="10436079" cy="430887"/>
          </a:xfrm>
          <a:prstGeom prst="rect">
            <a:avLst/>
          </a:prstGeom>
          <a:solidFill>
            <a:srgbClr val="FFC000"/>
          </a:solidFill>
        </p:spPr>
        <p:txBody>
          <a:bodyPr wrap="square" tIns="91440" bIns="91440" rtlCol="0">
            <a:spAutoFit/>
          </a:bodyPr>
          <a:lstStyle/>
          <a:p>
            <a:pPr algn="just">
              <a:spcAft>
                <a:spcPts val="600"/>
              </a:spcAft>
            </a:pPr>
            <a:r>
              <a:rPr lang="en-US" sz="1600" b="1" dirty="0">
                <a:latin typeface="Trebuchet MS" panose="020B0603020202020204" pitchFamily="34" charset="0"/>
              </a:rPr>
              <a:t>Manager</a:t>
            </a:r>
          </a:p>
        </p:txBody>
      </p:sp>
      <p:sp>
        <p:nvSpPr>
          <p:cNvPr id="11" name="TextBox 10"/>
          <p:cNvSpPr txBox="1"/>
          <p:nvPr/>
        </p:nvSpPr>
        <p:spPr>
          <a:xfrm>
            <a:off x="563614" y="796717"/>
            <a:ext cx="11261981" cy="5699622"/>
          </a:xfrm>
          <a:prstGeom prst="rect">
            <a:avLst/>
          </a:prstGeom>
          <a:noFill/>
          <a:ln w="19050">
            <a:solidFill>
              <a:srgbClr val="FFC000"/>
            </a:solidFill>
          </a:ln>
        </p:spPr>
        <p:txBody>
          <a:bodyPr wrap="square">
            <a:spAutoFit/>
          </a:bodyPr>
          <a:lstStyle/>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p:txBody>
      </p:sp>
      <p:pic>
        <p:nvPicPr>
          <p:cNvPr id="3" name="Picture 2">
            <a:extLst>
              <a:ext uri="{FF2B5EF4-FFF2-40B4-BE49-F238E27FC236}">
                <a16:creationId xmlns:a16="http://schemas.microsoft.com/office/drawing/2014/main" id="{C4962A87-C780-43BF-9CF8-EDA78BA5B62E}"/>
              </a:ext>
            </a:extLst>
          </p:cNvPr>
          <p:cNvPicPr>
            <a:picLocks noChangeAspect="1"/>
          </p:cNvPicPr>
          <p:nvPr/>
        </p:nvPicPr>
        <p:blipFill>
          <a:blip r:embed="rId2"/>
          <a:stretch>
            <a:fillRect/>
          </a:stretch>
        </p:blipFill>
        <p:spPr>
          <a:xfrm>
            <a:off x="723630" y="1137354"/>
            <a:ext cx="2442134" cy="4807609"/>
          </a:xfrm>
          <a:prstGeom prst="rect">
            <a:avLst/>
          </a:prstGeom>
        </p:spPr>
      </p:pic>
      <p:pic>
        <p:nvPicPr>
          <p:cNvPr id="6" name="Picture 5">
            <a:extLst>
              <a:ext uri="{FF2B5EF4-FFF2-40B4-BE49-F238E27FC236}">
                <a16:creationId xmlns:a16="http://schemas.microsoft.com/office/drawing/2014/main" id="{A8C6D2BF-81BA-47CA-A31B-F544B5188F89}"/>
              </a:ext>
            </a:extLst>
          </p:cNvPr>
          <p:cNvPicPr>
            <a:picLocks noChangeAspect="1"/>
          </p:cNvPicPr>
          <p:nvPr/>
        </p:nvPicPr>
        <p:blipFill>
          <a:blip r:embed="rId3"/>
          <a:stretch>
            <a:fillRect/>
          </a:stretch>
        </p:blipFill>
        <p:spPr>
          <a:xfrm>
            <a:off x="3505610" y="1137354"/>
            <a:ext cx="2413347" cy="4826694"/>
          </a:xfrm>
          <a:prstGeom prst="rect">
            <a:avLst/>
          </a:prstGeom>
        </p:spPr>
      </p:pic>
      <p:pic>
        <p:nvPicPr>
          <p:cNvPr id="13" name="Picture 12">
            <a:extLst>
              <a:ext uri="{FF2B5EF4-FFF2-40B4-BE49-F238E27FC236}">
                <a16:creationId xmlns:a16="http://schemas.microsoft.com/office/drawing/2014/main" id="{81206A22-4781-410D-9102-71270AB79414}"/>
              </a:ext>
            </a:extLst>
          </p:cNvPr>
          <p:cNvPicPr>
            <a:picLocks noChangeAspect="1"/>
          </p:cNvPicPr>
          <p:nvPr/>
        </p:nvPicPr>
        <p:blipFill>
          <a:blip r:embed="rId4"/>
          <a:stretch>
            <a:fillRect/>
          </a:stretch>
        </p:blipFill>
        <p:spPr>
          <a:xfrm>
            <a:off x="6273044" y="1137354"/>
            <a:ext cx="2413347" cy="4870974"/>
          </a:xfrm>
          <a:prstGeom prst="rect">
            <a:avLst/>
          </a:prstGeom>
        </p:spPr>
      </p:pic>
      <p:pic>
        <p:nvPicPr>
          <p:cNvPr id="14" name="Picture 13">
            <a:extLst>
              <a:ext uri="{FF2B5EF4-FFF2-40B4-BE49-F238E27FC236}">
                <a16:creationId xmlns:a16="http://schemas.microsoft.com/office/drawing/2014/main" id="{AF9C0E4E-F1BD-4983-A624-6F8BDBC91A49}"/>
              </a:ext>
            </a:extLst>
          </p:cNvPr>
          <p:cNvPicPr>
            <a:picLocks noChangeAspect="1"/>
          </p:cNvPicPr>
          <p:nvPr/>
        </p:nvPicPr>
        <p:blipFill>
          <a:blip r:embed="rId5"/>
          <a:stretch>
            <a:fillRect/>
          </a:stretch>
        </p:blipFill>
        <p:spPr>
          <a:xfrm>
            <a:off x="9038108" y="1137354"/>
            <a:ext cx="2368172" cy="4807609"/>
          </a:xfrm>
          <a:prstGeom prst="rect">
            <a:avLst/>
          </a:prstGeom>
        </p:spPr>
      </p:pic>
    </p:spTree>
    <p:extLst>
      <p:ext uri="{BB962C8B-B14F-4D97-AF65-F5344CB8AC3E}">
        <p14:creationId xmlns:p14="http://schemas.microsoft.com/office/powerpoint/2010/main" val="137014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E29FF-8BBE-4440-B2F3-AD0FB0AAA249}"/>
              </a:ext>
            </a:extLst>
          </p:cNvPr>
          <p:cNvSpPr>
            <a:spLocks noGrp="1"/>
          </p:cNvSpPr>
          <p:nvPr>
            <p:ph type="body" sz="quarter" idx="13"/>
          </p:nvPr>
        </p:nvSpPr>
        <p:spPr>
          <a:xfrm>
            <a:off x="4781550" y="3072606"/>
            <a:ext cx="6135688" cy="1389063"/>
          </a:xfrm>
        </p:spPr>
        <p:txBody>
          <a:bodyPr>
            <a:normAutofit/>
          </a:bodyPr>
          <a:lstStyle/>
          <a:p>
            <a:r>
              <a:rPr lang="en-US" sz="4800" b="1" dirty="0"/>
              <a:t>ADMINISTRATOR</a:t>
            </a:r>
          </a:p>
        </p:txBody>
      </p:sp>
    </p:spTree>
    <p:extLst>
      <p:ext uri="{BB962C8B-B14F-4D97-AF65-F5344CB8AC3E}">
        <p14:creationId xmlns:p14="http://schemas.microsoft.com/office/powerpoint/2010/main" val="1344809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63614" y="312564"/>
            <a:ext cx="10436079" cy="430887"/>
          </a:xfrm>
          <a:prstGeom prst="rect">
            <a:avLst/>
          </a:prstGeom>
          <a:solidFill>
            <a:srgbClr val="FFC000"/>
          </a:solidFill>
        </p:spPr>
        <p:txBody>
          <a:bodyPr wrap="square" tIns="91440" bIns="91440" rtlCol="0">
            <a:spAutoFit/>
          </a:bodyPr>
          <a:lstStyle/>
          <a:p>
            <a:pPr algn="just">
              <a:spcAft>
                <a:spcPts val="600"/>
              </a:spcAft>
            </a:pPr>
            <a:r>
              <a:rPr lang="en-US" sz="1600" b="1" dirty="0">
                <a:latin typeface="Trebuchet MS" panose="020B0603020202020204" pitchFamily="34" charset="0"/>
              </a:rPr>
              <a:t>Administrator</a:t>
            </a:r>
          </a:p>
        </p:txBody>
      </p:sp>
      <p:sp>
        <p:nvSpPr>
          <p:cNvPr id="11" name="TextBox 10"/>
          <p:cNvSpPr txBox="1"/>
          <p:nvPr/>
        </p:nvSpPr>
        <p:spPr>
          <a:xfrm>
            <a:off x="563615" y="796717"/>
            <a:ext cx="10436078" cy="5504264"/>
          </a:xfrm>
          <a:prstGeom prst="rect">
            <a:avLst/>
          </a:prstGeom>
          <a:noFill/>
          <a:ln w="19050">
            <a:solidFill>
              <a:srgbClr val="FFC000"/>
            </a:solidFill>
          </a:ln>
        </p:spPr>
        <p:txBody>
          <a:bodyPr wrap="square">
            <a:spAutoFit/>
          </a:bodyPr>
          <a:lstStyle/>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a:p>
            <a:pPr algn="just">
              <a:lnSpc>
                <a:spcPct val="120000"/>
              </a:lnSpc>
              <a:spcBef>
                <a:spcPts val="0"/>
              </a:spcBef>
              <a:spcAft>
                <a:spcPts val="0"/>
              </a:spcAft>
            </a:pPr>
            <a:endParaRPr lang="sv-SE" sz="1400" dirty="0">
              <a:latin typeface="Calibri" pitchFamily="34" charset="0"/>
            </a:endParaRPr>
          </a:p>
        </p:txBody>
      </p:sp>
      <p:pic>
        <p:nvPicPr>
          <p:cNvPr id="3" name="Picture 2">
            <a:extLst>
              <a:ext uri="{FF2B5EF4-FFF2-40B4-BE49-F238E27FC236}">
                <a16:creationId xmlns:a16="http://schemas.microsoft.com/office/drawing/2014/main" id="{BD78A4E7-C5C6-4D9F-B783-583CEF00240E}"/>
              </a:ext>
            </a:extLst>
          </p:cNvPr>
          <p:cNvPicPr>
            <a:picLocks noChangeAspect="1"/>
          </p:cNvPicPr>
          <p:nvPr/>
        </p:nvPicPr>
        <p:blipFill>
          <a:blip r:embed="rId2"/>
          <a:stretch>
            <a:fillRect/>
          </a:stretch>
        </p:blipFill>
        <p:spPr>
          <a:xfrm>
            <a:off x="3247435" y="1127110"/>
            <a:ext cx="2534218" cy="4934173"/>
          </a:xfrm>
          <a:prstGeom prst="rect">
            <a:avLst/>
          </a:prstGeom>
        </p:spPr>
      </p:pic>
      <p:pic>
        <p:nvPicPr>
          <p:cNvPr id="6" name="Picture 5">
            <a:extLst>
              <a:ext uri="{FF2B5EF4-FFF2-40B4-BE49-F238E27FC236}">
                <a16:creationId xmlns:a16="http://schemas.microsoft.com/office/drawing/2014/main" id="{DD8D885B-896E-42EA-B778-B03FB8F9EE59}"/>
              </a:ext>
            </a:extLst>
          </p:cNvPr>
          <p:cNvPicPr>
            <a:picLocks noChangeAspect="1"/>
          </p:cNvPicPr>
          <p:nvPr/>
        </p:nvPicPr>
        <p:blipFill>
          <a:blip r:embed="rId3"/>
          <a:stretch>
            <a:fillRect/>
          </a:stretch>
        </p:blipFill>
        <p:spPr>
          <a:xfrm>
            <a:off x="6410349" y="1127109"/>
            <a:ext cx="2439116" cy="4934173"/>
          </a:xfrm>
          <a:prstGeom prst="rect">
            <a:avLst/>
          </a:prstGeom>
        </p:spPr>
      </p:pic>
    </p:spTree>
    <p:extLst>
      <p:ext uri="{BB962C8B-B14F-4D97-AF65-F5344CB8AC3E}">
        <p14:creationId xmlns:p14="http://schemas.microsoft.com/office/powerpoint/2010/main" val="172128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769009-3775-4D0C-9FEF-44709B62B193}"/>
              </a:ext>
            </a:extLst>
          </p:cNvPr>
          <p:cNvSpPr>
            <a:spLocks noGrp="1"/>
          </p:cNvSpPr>
          <p:nvPr>
            <p:ph type="ftr" sz="quarter" idx="11"/>
          </p:nvPr>
        </p:nvSpPr>
        <p:spPr/>
        <p:txBody>
          <a:bodyPr/>
          <a:lstStyle/>
          <a:p>
            <a:r>
              <a:rPr lang="en-US"/>
              <a:t>Choose one: Highly Confidential / Confidential / Restricted / Public</a:t>
            </a:r>
            <a:endParaRPr lang="en-US" dirty="0"/>
          </a:p>
        </p:txBody>
      </p:sp>
      <p:sp>
        <p:nvSpPr>
          <p:cNvPr id="3" name="Slide Number Placeholder 2">
            <a:extLst>
              <a:ext uri="{FF2B5EF4-FFF2-40B4-BE49-F238E27FC236}">
                <a16:creationId xmlns:a16="http://schemas.microsoft.com/office/drawing/2014/main" id="{5761789F-1ABB-4645-BA11-E38D2C34EAD1}"/>
              </a:ext>
            </a:extLst>
          </p:cNvPr>
          <p:cNvSpPr>
            <a:spLocks noGrp="1"/>
          </p:cNvSpPr>
          <p:nvPr>
            <p:ph type="sldNum" sz="quarter" idx="12"/>
          </p:nvPr>
        </p:nvSpPr>
        <p:spPr/>
        <p:txBody>
          <a:bodyPr/>
          <a:lstStyle/>
          <a:p>
            <a:fld id="{7C03E8FC-7EBD-BF42-9ED4-90D4B1E23A24}" type="slidenum">
              <a:rPr lang="en-US" smtClean="0"/>
              <a:pPr/>
              <a:t>1</a:t>
            </a:fld>
            <a:endParaRPr lang="en-US"/>
          </a:p>
        </p:txBody>
      </p:sp>
      <p:sp>
        <p:nvSpPr>
          <p:cNvPr id="4" name="Text Placeholder 3">
            <a:extLst>
              <a:ext uri="{FF2B5EF4-FFF2-40B4-BE49-F238E27FC236}">
                <a16:creationId xmlns:a16="http://schemas.microsoft.com/office/drawing/2014/main" id="{97A275CF-9F51-4410-82E7-79A8BF7B2B8C}"/>
              </a:ext>
            </a:extLst>
          </p:cNvPr>
          <p:cNvSpPr>
            <a:spLocks noGrp="1"/>
          </p:cNvSpPr>
          <p:nvPr>
            <p:ph type="body" sz="quarter" idx="13"/>
          </p:nvPr>
        </p:nvSpPr>
        <p:spPr/>
        <p:txBody>
          <a:bodyPr/>
          <a:lstStyle/>
          <a:p>
            <a:endParaRPr lang="en-ID"/>
          </a:p>
        </p:txBody>
      </p:sp>
      <p:graphicFrame>
        <p:nvGraphicFramePr>
          <p:cNvPr id="5" name="Diagram 4">
            <a:extLst>
              <a:ext uri="{FF2B5EF4-FFF2-40B4-BE49-F238E27FC236}">
                <a16:creationId xmlns:a16="http://schemas.microsoft.com/office/drawing/2014/main" id="{B67899CA-8AD5-4102-87B8-975DDB222713}"/>
              </a:ext>
            </a:extLst>
          </p:cNvPr>
          <p:cNvGraphicFramePr/>
          <p:nvPr>
            <p:extLst>
              <p:ext uri="{D42A27DB-BD31-4B8C-83A1-F6EECF244321}">
                <p14:modId xmlns:p14="http://schemas.microsoft.com/office/powerpoint/2010/main" val="1551241536"/>
              </p:ext>
            </p:extLst>
          </p:nvPr>
        </p:nvGraphicFramePr>
        <p:xfrm>
          <a:off x="971258" y="1891728"/>
          <a:ext cx="1024948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6BB1881D-E86A-4A97-A5FA-3EF41C57689F}"/>
              </a:ext>
            </a:extLst>
          </p:cNvPr>
          <p:cNvSpPr txBox="1"/>
          <p:nvPr/>
        </p:nvSpPr>
        <p:spPr>
          <a:xfrm>
            <a:off x="353691" y="349712"/>
            <a:ext cx="947760" cy="646331"/>
          </a:xfrm>
          <a:prstGeom prst="rect">
            <a:avLst/>
          </a:prstGeom>
          <a:noFill/>
        </p:spPr>
        <p:txBody>
          <a:bodyPr wrap="none" rtlCol="0">
            <a:spAutoFit/>
          </a:bodyPr>
          <a:lstStyle/>
          <a:p>
            <a:r>
              <a:rPr lang="en-US" sz="3600" dirty="0"/>
              <a:t>Tim</a:t>
            </a:r>
            <a:endParaRPr lang="en-ID" sz="3600" dirty="0"/>
          </a:p>
        </p:txBody>
      </p:sp>
    </p:spTree>
    <p:extLst>
      <p:ext uri="{BB962C8B-B14F-4D97-AF65-F5344CB8AC3E}">
        <p14:creationId xmlns:p14="http://schemas.microsoft.com/office/powerpoint/2010/main" val="86764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7E8401-86C0-458E-B636-56C9253544F8}"/>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6BFBDFCC-67FF-4C34-B9F4-E7BC26E61DFC}"/>
              </a:ext>
            </a:extLst>
          </p:cNvPr>
          <p:cNvSpPr>
            <a:spLocks noGrp="1"/>
          </p:cNvSpPr>
          <p:nvPr>
            <p:ph type="title"/>
          </p:nvPr>
        </p:nvSpPr>
        <p:spPr/>
        <p:txBody>
          <a:bodyPr/>
          <a:lstStyle/>
          <a:p>
            <a:r>
              <a:rPr lang="en-US" dirty="0"/>
              <a:t>Kesimpulan</a:t>
            </a:r>
            <a:endParaRPr lang="en-ID" dirty="0"/>
          </a:p>
        </p:txBody>
      </p:sp>
      <p:sp>
        <p:nvSpPr>
          <p:cNvPr id="5" name="Slide Number Placeholder 4">
            <a:extLst>
              <a:ext uri="{FF2B5EF4-FFF2-40B4-BE49-F238E27FC236}">
                <a16:creationId xmlns:a16="http://schemas.microsoft.com/office/drawing/2014/main" id="{C28A2F75-5F11-4EF3-89B6-6BA43AD8DDCC}"/>
              </a:ext>
            </a:extLst>
          </p:cNvPr>
          <p:cNvSpPr>
            <a:spLocks noGrp="1"/>
          </p:cNvSpPr>
          <p:nvPr>
            <p:ph type="sldNum" sz="quarter" idx="12"/>
          </p:nvPr>
        </p:nvSpPr>
        <p:spPr/>
        <p:txBody>
          <a:bodyPr/>
          <a:lstStyle/>
          <a:p>
            <a:fld id="{7C03E8FC-7EBD-BF42-9ED4-90D4B1E23A24}" type="slidenum">
              <a:rPr lang="en-US" smtClean="0"/>
              <a:pPr/>
              <a:t>19</a:t>
            </a:fld>
            <a:endParaRPr lang="en-US" dirty="0"/>
          </a:p>
        </p:txBody>
      </p:sp>
      <p:sp>
        <p:nvSpPr>
          <p:cNvPr id="6" name="Text Placeholder 5">
            <a:extLst>
              <a:ext uri="{FF2B5EF4-FFF2-40B4-BE49-F238E27FC236}">
                <a16:creationId xmlns:a16="http://schemas.microsoft.com/office/drawing/2014/main" id="{4200C972-7D02-4291-BFAE-EE4A0324A6BF}"/>
              </a:ext>
            </a:extLst>
          </p:cNvPr>
          <p:cNvSpPr>
            <a:spLocks noGrp="1"/>
          </p:cNvSpPr>
          <p:nvPr>
            <p:ph type="body" sz="quarter" idx="13"/>
          </p:nvPr>
        </p:nvSpPr>
        <p:spPr/>
        <p:txBody>
          <a:bodyPr/>
          <a:lstStyle/>
          <a:p>
            <a:endParaRPr lang="en-ID"/>
          </a:p>
        </p:txBody>
      </p:sp>
      <p:sp>
        <p:nvSpPr>
          <p:cNvPr id="7" name="TextBox 6">
            <a:extLst>
              <a:ext uri="{FF2B5EF4-FFF2-40B4-BE49-F238E27FC236}">
                <a16:creationId xmlns:a16="http://schemas.microsoft.com/office/drawing/2014/main" id="{66A59A74-1D88-47E0-A6A6-E4E7292A6C83}"/>
              </a:ext>
            </a:extLst>
          </p:cNvPr>
          <p:cNvSpPr txBox="1"/>
          <p:nvPr/>
        </p:nvSpPr>
        <p:spPr>
          <a:xfrm>
            <a:off x="612396" y="1124125"/>
            <a:ext cx="10304986" cy="5078313"/>
          </a:xfrm>
          <a:prstGeom prst="rect">
            <a:avLst/>
          </a:prstGeom>
          <a:noFill/>
        </p:spPr>
        <p:txBody>
          <a:bodyPr wrap="square" rtlCol="0">
            <a:spAutoFit/>
          </a:bodyPr>
          <a:lstStyle/>
          <a:p>
            <a:pPr marL="285750" indent="-285750">
              <a:buFontTx/>
              <a:buChar char="-"/>
            </a:pPr>
            <a:r>
              <a:rPr lang="en-ID" dirty="0" err="1"/>
              <a:t>Aplikasi</a:t>
            </a:r>
            <a:r>
              <a:rPr lang="en-ID" dirty="0"/>
              <a:t> </a:t>
            </a:r>
            <a:r>
              <a:rPr lang="en-ID" dirty="0" err="1"/>
              <a:t>MyAMOS</a:t>
            </a:r>
            <a:r>
              <a:rPr lang="en-ID" dirty="0"/>
              <a:t> </a:t>
            </a:r>
            <a:r>
              <a:rPr lang="en-ID" dirty="0" err="1"/>
              <a:t>dapat</a:t>
            </a:r>
            <a:r>
              <a:rPr lang="en-ID" dirty="0"/>
              <a:t> </a:t>
            </a:r>
            <a:r>
              <a:rPr lang="en-ID" dirty="0" err="1"/>
              <a:t>menampilkan</a:t>
            </a:r>
            <a:r>
              <a:rPr lang="en-ID" dirty="0"/>
              <a:t> </a:t>
            </a:r>
            <a:r>
              <a:rPr lang="en-ID" dirty="0" err="1"/>
              <a:t>jadwal</a:t>
            </a:r>
            <a:r>
              <a:rPr lang="en-ID" dirty="0"/>
              <a:t> </a:t>
            </a:r>
            <a:r>
              <a:rPr lang="en-ID" dirty="0" err="1"/>
              <a:t>pertemuan</a:t>
            </a:r>
            <a:r>
              <a:rPr lang="en-ID" dirty="0"/>
              <a:t> </a:t>
            </a:r>
            <a:r>
              <a:rPr lang="en-ID" dirty="0" err="1"/>
              <a:t>antara</a:t>
            </a:r>
            <a:r>
              <a:rPr lang="en-ID" dirty="0"/>
              <a:t> KPR dan </a:t>
            </a:r>
            <a:r>
              <a:rPr lang="en-ID" dirty="0" err="1"/>
              <a:t>Nasabah</a:t>
            </a:r>
            <a:r>
              <a:rPr lang="en-ID" dirty="0"/>
              <a:t>, </a:t>
            </a:r>
            <a:r>
              <a:rPr lang="en-ID" dirty="0" err="1"/>
              <a:t>dari</a:t>
            </a:r>
            <a:r>
              <a:rPr lang="en-ID" dirty="0"/>
              <a:t> </a:t>
            </a:r>
            <a:r>
              <a:rPr lang="en-ID" dirty="0" err="1"/>
              <a:t>tanggal</a:t>
            </a:r>
            <a:r>
              <a:rPr lang="en-ID" dirty="0"/>
              <a:t>, data </a:t>
            </a:r>
            <a:r>
              <a:rPr lang="en-ID" dirty="0" err="1"/>
              <a:t>nasabah</a:t>
            </a:r>
            <a:r>
              <a:rPr lang="en-ID" dirty="0"/>
              <a:t> yang </a:t>
            </a:r>
            <a:r>
              <a:rPr lang="en-ID" dirty="0" err="1"/>
              <a:t>akan</a:t>
            </a:r>
            <a:r>
              <a:rPr lang="en-ID" dirty="0"/>
              <a:t> </a:t>
            </a:r>
            <a:r>
              <a:rPr lang="en-ID" dirty="0" err="1"/>
              <a:t>dijadwalkan</a:t>
            </a:r>
            <a:r>
              <a:rPr lang="en-ID" dirty="0"/>
              <a:t> </a:t>
            </a:r>
            <a:r>
              <a:rPr lang="en-ID" dirty="0" err="1"/>
              <a:t>bertemu</a:t>
            </a:r>
            <a:r>
              <a:rPr lang="en-ID" dirty="0"/>
              <a:t> </a:t>
            </a:r>
            <a:r>
              <a:rPr lang="en-ID" dirty="0" err="1"/>
              <a:t>serta</a:t>
            </a:r>
            <a:r>
              <a:rPr lang="en-ID" dirty="0"/>
              <a:t> </a:t>
            </a:r>
            <a:r>
              <a:rPr lang="en-ID" dirty="0" err="1"/>
              <a:t>tujuan</a:t>
            </a:r>
            <a:r>
              <a:rPr lang="en-ID" dirty="0"/>
              <a:t> </a:t>
            </a:r>
            <a:r>
              <a:rPr lang="en-ID" dirty="0" err="1"/>
              <a:t>dari</a:t>
            </a:r>
            <a:r>
              <a:rPr lang="en-ID" dirty="0"/>
              <a:t> </a:t>
            </a:r>
            <a:r>
              <a:rPr lang="en-ID" dirty="0" err="1"/>
              <a:t>janji</a:t>
            </a:r>
            <a:r>
              <a:rPr lang="en-ID" dirty="0"/>
              <a:t> </a:t>
            </a:r>
            <a:r>
              <a:rPr lang="en-ID" dirty="0" err="1"/>
              <a:t>temu</a:t>
            </a:r>
            <a:endParaRPr lang="en-ID" dirty="0"/>
          </a:p>
          <a:p>
            <a:endParaRPr lang="en-ID" dirty="0"/>
          </a:p>
          <a:p>
            <a:pPr marL="285750" indent="-285750">
              <a:buFontTx/>
              <a:buChar char="-"/>
            </a:pPr>
            <a:r>
              <a:rPr lang="en-ID" dirty="0" err="1"/>
              <a:t>Aplikasi</a:t>
            </a:r>
            <a:r>
              <a:rPr lang="en-ID" dirty="0"/>
              <a:t> </a:t>
            </a:r>
            <a:r>
              <a:rPr lang="en-ID" dirty="0" err="1"/>
              <a:t>MyAMOS</a:t>
            </a:r>
            <a:r>
              <a:rPr lang="en-ID" dirty="0"/>
              <a:t> </a:t>
            </a:r>
            <a:r>
              <a:rPr lang="en-ID" dirty="0" err="1"/>
              <a:t>dapat</a:t>
            </a:r>
            <a:r>
              <a:rPr lang="en-ID" dirty="0"/>
              <a:t> </a:t>
            </a:r>
            <a:r>
              <a:rPr lang="en-ID" dirty="0" err="1"/>
              <a:t>memberikan</a:t>
            </a:r>
            <a:r>
              <a:rPr lang="en-ID" dirty="0"/>
              <a:t> </a:t>
            </a:r>
            <a:r>
              <a:rPr lang="en-ID" dirty="0" err="1"/>
              <a:t>informasi</a:t>
            </a:r>
            <a:r>
              <a:rPr lang="en-ID" dirty="0"/>
              <a:t> </a:t>
            </a:r>
            <a:r>
              <a:rPr lang="en-ID" dirty="0" err="1"/>
              <a:t>mengenai</a:t>
            </a:r>
            <a:r>
              <a:rPr lang="en-ID" dirty="0"/>
              <a:t> </a:t>
            </a:r>
            <a:r>
              <a:rPr lang="en-ID" dirty="0" err="1"/>
              <a:t>Dokumen</a:t>
            </a:r>
            <a:r>
              <a:rPr lang="en-ID" dirty="0"/>
              <a:t> yang </a:t>
            </a:r>
            <a:r>
              <a:rPr lang="en-ID" dirty="0" err="1"/>
              <a:t>disetujui</a:t>
            </a:r>
            <a:r>
              <a:rPr lang="en-ID" dirty="0"/>
              <a:t> </a:t>
            </a:r>
            <a:r>
              <a:rPr lang="en-ID" dirty="0" err="1"/>
              <a:t>atau</a:t>
            </a:r>
            <a:r>
              <a:rPr lang="en-ID" dirty="0"/>
              <a:t> </a:t>
            </a:r>
            <a:r>
              <a:rPr lang="en-ID" dirty="0" err="1"/>
              <a:t>tidak</a:t>
            </a:r>
            <a:r>
              <a:rPr lang="en-ID" dirty="0"/>
              <a:t> </a:t>
            </a:r>
            <a:r>
              <a:rPr lang="en-ID" dirty="0" err="1"/>
              <a:t>disetujui</a:t>
            </a:r>
            <a:r>
              <a:rPr lang="en-ID" dirty="0"/>
              <a:t> oleh Manager</a:t>
            </a:r>
          </a:p>
          <a:p>
            <a:endParaRPr lang="en-ID" dirty="0"/>
          </a:p>
          <a:p>
            <a:pPr marL="285750" indent="-285750">
              <a:buFontTx/>
              <a:buChar char="-"/>
            </a:pPr>
            <a:r>
              <a:rPr lang="en-ID" dirty="0" err="1"/>
              <a:t>Dalam</a:t>
            </a:r>
            <a:r>
              <a:rPr lang="en-ID" dirty="0"/>
              <a:t> </a:t>
            </a:r>
            <a:r>
              <a:rPr lang="en-ID" dirty="0" err="1"/>
              <a:t>aplikasi</a:t>
            </a:r>
            <a:r>
              <a:rPr lang="en-ID" dirty="0"/>
              <a:t> </a:t>
            </a:r>
            <a:r>
              <a:rPr lang="en-ID" dirty="0" err="1"/>
              <a:t>MyAMOS</a:t>
            </a:r>
            <a:r>
              <a:rPr lang="en-ID" dirty="0"/>
              <a:t> </a:t>
            </a:r>
            <a:r>
              <a:rPr lang="en-ID" dirty="0" err="1"/>
              <a:t>bisa</a:t>
            </a:r>
            <a:r>
              <a:rPr lang="en-ID" dirty="0"/>
              <a:t> login </a:t>
            </a:r>
            <a:r>
              <a:rPr lang="en-ID" dirty="0" err="1"/>
              <a:t>dengan</a:t>
            </a:r>
            <a:r>
              <a:rPr lang="en-ID" dirty="0"/>
              <a:t> 3 Role, </a:t>
            </a:r>
            <a:r>
              <a:rPr lang="en-ID" dirty="0" err="1"/>
              <a:t>yaitu</a:t>
            </a:r>
            <a:r>
              <a:rPr lang="en-ID" dirty="0"/>
              <a:t> Admin, KPR dan Manager </a:t>
            </a:r>
            <a:r>
              <a:rPr lang="en-ID" dirty="0" err="1"/>
              <a:t>dengan</a:t>
            </a:r>
            <a:r>
              <a:rPr lang="en-ID" dirty="0"/>
              <a:t> masing-masing </a:t>
            </a:r>
            <a:r>
              <a:rPr lang="en-ID" dirty="0" err="1"/>
              <a:t>fungsi</a:t>
            </a:r>
            <a:r>
              <a:rPr lang="en-ID" dirty="0"/>
              <a:t> pada </a:t>
            </a:r>
            <a:r>
              <a:rPr lang="en-ID" dirty="0" err="1"/>
              <a:t>aplikasi</a:t>
            </a:r>
            <a:r>
              <a:rPr lang="en-ID" dirty="0"/>
              <a:t> </a:t>
            </a:r>
            <a:r>
              <a:rPr lang="en-ID" dirty="0" err="1"/>
              <a:t>sesuai</a:t>
            </a:r>
            <a:r>
              <a:rPr lang="en-ID" dirty="0"/>
              <a:t> </a:t>
            </a:r>
            <a:r>
              <a:rPr lang="en-ID" dirty="0" err="1"/>
              <a:t>dengan</a:t>
            </a:r>
            <a:r>
              <a:rPr lang="en-ID" dirty="0"/>
              <a:t> </a:t>
            </a:r>
            <a:r>
              <a:rPr lang="en-ID" dirty="0" err="1"/>
              <a:t>rolenya</a:t>
            </a:r>
            <a:endParaRPr lang="en-ID" dirty="0"/>
          </a:p>
          <a:p>
            <a:endParaRPr lang="en-ID" dirty="0"/>
          </a:p>
          <a:p>
            <a:pPr marL="285750" indent="-285750">
              <a:buFontTx/>
              <a:buChar char="-"/>
            </a:pPr>
            <a:r>
              <a:rPr lang="en-ID" dirty="0" err="1"/>
              <a:t>Aplikasi</a:t>
            </a:r>
            <a:r>
              <a:rPr lang="en-ID" dirty="0"/>
              <a:t> </a:t>
            </a:r>
            <a:r>
              <a:rPr lang="en-ID" dirty="0" err="1"/>
              <a:t>MyAMOS</a:t>
            </a:r>
            <a:r>
              <a:rPr lang="en-ID" dirty="0"/>
              <a:t> </a:t>
            </a:r>
            <a:r>
              <a:rPr lang="en-ID" dirty="0" err="1"/>
              <a:t>sudah</a:t>
            </a:r>
            <a:r>
              <a:rPr lang="en-ID" dirty="0"/>
              <a:t> </a:t>
            </a:r>
            <a:r>
              <a:rPr lang="en-ID" dirty="0" err="1"/>
              <a:t>dapat</a:t>
            </a:r>
            <a:r>
              <a:rPr lang="en-ID" dirty="0"/>
              <a:t> </a:t>
            </a:r>
            <a:r>
              <a:rPr lang="en-ID" dirty="0" err="1"/>
              <a:t>berjalan</a:t>
            </a:r>
            <a:r>
              <a:rPr lang="en-ID" dirty="0"/>
              <a:t> pada emulator </a:t>
            </a:r>
            <a:r>
              <a:rPr lang="en-ID" dirty="0" err="1"/>
              <a:t>dengan</a:t>
            </a:r>
            <a:r>
              <a:rPr lang="en-ID" dirty="0"/>
              <a:t> </a:t>
            </a:r>
            <a:r>
              <a:rPr lang="en-ID" dirty="0" err="1"/>
              <a:t>baik</a:t>
            </a:r>
            <a:r>
              <a:rPr lang="en-ID" dirty="0"/>
              <a:t> dan juga </a:t>
            </a:r>
            <a:r>
              <a:rPr lang="en-ID" dirty="0" err="1"/>
              <a:t>bisa</a:t>
            </a:r>
            <a:r>
              <a:rPr lang="en-ID" dirty="0"/>
              <a:t> </a:t>
            </a:r>
            <a:r>
              <a:rPr lang="en-ID" dirty="0" err="1"/>
              <a:t>dijalankan</a:t>
            </a:r>
            <a:r>
              <a:rPr lang="en-ID" dirty="0"/>
              <a:t> </a:t>
            </a:r>
            <a:r>
              <a:rPr lang="en-ID" dirty="0" err="1"/>
              <a:t>dalam</a:t>
            </a:r>
            <a:r>
              <a:rPr lang="en-ID" dirty="0"/>
              <a:t> device android</a:t>
            </a:r>
          </a:p>
          <a:p>
            <a:endParaRPr lang="en-ID" dirty="0"/>
          </a:p>
          <a:p>
            <a:pPr marL="285750" indent="-285750">
              <a:buFontTx/>
              <a:buChar char="-"/>
            </a:pPr>
            <a:r>
              <a:rPr lang="en-ID" dirty="0"/>
              <a:t>Dari </a:t>
            </a:r>
            <a:r>
              <a:rPr lang="en-ID" dirty="0" err="1"/>
              <a:t>hasil</a:t>
            </a:r>
            <a:r>
              <a:rPr lang="en-ID" dirty="0"/>
              <a:t> </a:t>
            </a:r>
            <a:r>
              <a:rPr lang="en-ID" dirty="0" err="1"/>
              <a:t>pengujian</a:t>
            </a:r>
            <a:r>
              <a:rPr lang="en-ID" dirty="0"/>
              <a:t> yang </a:t>
            </a:r>
            <a:r>
              <a:rPr lang="en-ID" dirty="0" err="1"/>
              <a:t>dilakukan</a:t>
            </a:r>
            <a:r>
              <a:rPr lang="en-ID" dirty="0"/>
              <a:t>, </a:t>
            </a:r>
            <a:r>
              <a:rPr lang="en-ID" dirty="0" err="1"/>
              <a:t>fungsi-fungsi</a:t>
            </a:r>
            <a:r>
              <a:rPr lang="en-ID" dirty="0"/>
              <a:t> pada </a:t>
            </a:r>
            <a:r>
              <a:rPr lang="en-ID" dirty="0" err="1"/>
              <a:t>aplikasi</a:t>
            </a:r>
            <a:r>
              <a:rPr lang="en-ID" dirty="0"/>
              <a:t> </a:t>
            </a:r>
            <a:r>
              <a:rPr lang="en-ID" dirty="0" err="1"/>
              <a:t>MyAMOS</a:t>
            </a:r>
            <a:r>
              <a:rPr lang="en-ID" dirty="0"/>
              <a:t> </a:t>
            </a:r>
            <a:r>
              <a:rPr lang="en-ID" dirty="0" err="1"/>
              <a:t>dapat</a:t>
            </a:r>
            <a:r>
              <a:rPr lang="en-ID" dirty="0"/>
              <a:t> </a:t>
            </a:r>
            <a:r>
              <a:rPr lang="en-ID" dirty="0" err="1"/>
              <a:t>berjalan</a:t>
            </a:r>
            <a:r>
              <a:rPr lang="en-ID" dirty="0"/>
              <a:t> </a:t>
            </a:r>
            <a:r>
              <a:rPr lang="en-ID" dirty="0" err="1"/>
              <a:t>dengan</a:t>
            </a:r>
            <a:r>
              <a:rPr lang="en-ID" dirty="0"/>
              <a:t> </a:t>
            </a:r>
            <a:r>
              <a:rPr lang="en-ID" dirty="0" err="1"/>
              <a:t>benar</a:t>
            </a:r>
            <a:r>
              <a:rPr lang="en-ID" dirty="0"/>
              <a:t> dan </a:t>
            </a:r>
            <a:r>
              <a:rPr lang="en-ID" dirty="0" err="1"/>
              <a:t>sesuai</a:t>
            </a:r>
            <a:r>
              <a:rPr lang="en-ID" dirty="0"/>
              <a:t> </a:t>
            </a:r>
            <a:r>
              <a:rPr lang="en-ID" dirty="0" err="1"/>
              <a:t>kriteria</a:t>
            </a:r>
            <a:r>
              <a:rPr lang="en-ID" dirty="0"/>
              <a:t> </a:t>
            </a:r>
            <a:r>
              <a:rPr lang="en-ID" dirty="0" err="1"/>
              <a:t>dalam</a:t>
            </a:r>
            <a:r>
              <a:rPr lang="en-ID" dirty="0"/>
              <a:t> </a:t>
            </a:r>
            <a:r>
              <a:rPr lang="en-ID" dirty="0" err="1"/>
              <a:t>pembuatannya</a:t>
            </a:r>
            <a:r>
              <a:rPr lang="en-ID" dirty="0"/>
              <a:t>, </a:t>
            </a:r>
            <a:r>
              <a:rPr lang="en-ID" dirty="0" err="1"/>
              <a:t>baik</a:t>
            </a:r>
            <a:r>
              <a:rPr lang="en-ID" dirty="0"/>
              <a:t> </a:t>
            </a:r>
            <a:r>
              <a:rPr lang="en-ID" dirty="0" err="1"/>
              <a:t>dalam</a:t>
            </a:r>
            <a:r>
              <a:rPr lang="en-ID" dirty="0"/>
              <a:t> </a:t>
            </a:r>
            <a:r>
              <a:rPr lang="en-ID" dirty="0" err="1"/>
              <a:t>validasi</a:t>
            </a:r>
            <a:r>
              <a:rPr lang="en-ID" dirty="0"/>
              <a:t> </a:t>
            </a:r>
            <a:r>
              <a:rPr lang="en-ID" dirty="0" err="1"/>
              <a:t>inputan</a:t>
            </a:r>
            <a:r>
              <a:rPr lang="en-ID" dirty="0"/>
              <a:t> juga </a:t>
            </a:r>
            <a:r>
              <a:rPr lang="en-ID" dirty="0" err="1"/>
              <a:t>dalam</a:t>
            </a:r>
            <a:r>
              <a:rPr lang="en-ID" dirty="0"/>
              <a:t> login </a:t>
            </a:r>
            <a:r>
              <a:rPr lang="en-ID" dirty="0" err="1"/>
              <a:t>untuk</a:t>
            </a:r>
            <a:r>
              <a:rPr lang="en-ID" dirty="0"/>
              <a:t> masing-masing role</a:t>
            </a:r>
          </a:p>
          <a:p>
            <a:pPr marL="285750" indent="-285750">
              <a:buFontTx/>
              <a:buChar char="-"/>
            </a:pPr>
            <a:endParaRPr lang="en-ID" dirty="0"/>
          </a:p>
          <a:p>
            <a:pPr marL="285750" indent="-285750">
              <a:buFontTx/>
              <a:buChar char="-"/>
            </a:pPr>
            <a:r>
              <a:rPr lang="en-ID" dirty="0"/>
              <a:t>Setelah </a:t>
            </a:r>
            <a:r>
              <a:rPr lang="en-ID" dirty="0" err="1"/>
              <a:t>dilakukan</a:t>
            </a:r>
            <a:r>
              <a:rPr lang="en-ID" dirty="0"/>
              <a:t> uji </a:t>
            </a:r>
            <a:r>
              <a:rPr lang="en-ID" dirty="0" err="1"/>
              <a:t>coba</a:t>
            </a:r>
            <a:r>
              <a:rPr lang="en-ID" dirty="0"/>
              <a:t>, </a:t>
            </a:r>
            <a:r>
              <a:rPr lang="en-ID" dirty="0" err="1"/>
              <a:t>aplikasi</a:t>
            </a:r>
            <a:r>
              <a:rPr lang="en-ID" dirty="0"/>
              <a:t> </a:t>
            </a:r>
            <a:r>
              <a:rPr lang="en-ID" dirty="0" err="1"/>
              <a:t>MyAmos</a:t>
            </a:r>
            <a:r>
              <a:rPr lang="en-ID" dirty="0"/>
              <a:t> </a:t>
            </a:r>
            <a:r>
              <a:rPr lang="en-ID" dirty="0" err="1"/>
              <a:t>dapat</a:t>
            </a:r>
            <a:r>
              <a:rPr lang="en-ID" dirty="0"/>
              <a:t> </a:t>
            </a:r>
            <a:r>
              <a:rPr lang="en-ID" dirty="0" err="1"/>
              <a:t>memuat</a:t>
            </a:r>
            <a:r>
              <a:rPr lang="en-ID" dirty="0"/>
              <a:t> </a:t>
            </a:r>
            <a:r>
              <a:rPr lang="en-ID" dirty="0" err="1"/>
              <a:t>lebih</a:t>
            </a:r>
            <a:r>
              <a:rPr lang="en-ID" dirty="0"/>
              <a:t> </a:t>
            </a:r>
            <a:r>
              <a:rPr lang="en-ID" dirty="0" err="1"/>
              <a:t>dari</a:t>
            </a:r>
            <a:r>
              <a:rPr lang="en-ID" dirty="0"/>
              <a:t> 10.000 data</a:t>
            </a:r>
          </a:p>
          <a:p>
            <a:r>
              <a:rPr lang="en-ID" dirty="0"/>
              <a:t>	</a:t>
            </a:r>
          </a:p>
        </p:txBody>
      </p:sp>
    </p:spTree>
    <p:extLst>
      <p:ext uri="{BB962C8B-B14F-4D97-AF65-F5344CB8AC3E}">
        <p14:creationId xmlns:p14="http://schemas.microsoft.com/office/powerpoint/2010/main" val="211949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D3F3A73-81D0-469F-A600-2B191AED6FF2}"/>
              </a:ext>
            </a:extLst>
          </p:cNvPr>
          <p:cNvSpPr txBox="1">
            <a:spLocks/>
          </p:cNvSpPr>
          <p:nvPr/>
        </p:nvSpPr>
        <p:spPr>
          <a:xfrm>
            <a:off x="3885811" y="2503438"/>
            <a:ext cx="6135688" cy="13890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dirty="0" err="1"/>
              <a:t>Terima</a:t>
            </a:r>
            <a:r>
              <a:rPr lang="en-US" sz="4800" b="1" dirty="0"/>
              <a:t> Kasih</a:t>
            </a:r>
          </a:p>
        </p:txBody>
      </p:sp>
    </p:spTree>
    <p:extLst>
      <p:ext uri="{BB962C8B-B14F-4D97-AF65-F5344CB8AC3E}">
        <p14:creationId xmlns:p14="http://schemas.microsoft.com/office/powerpoint/2010/main" val="3586234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B3B17C-43A8-4AE1-A720-92CD62868D1A}"/>
              </a:ext>
            </a:extLst>
          </p:cNvPr>
          <p:cNvSpPr>
            <a:spLocks noGrp="1"/>
          </p:cNvSpPr>
          <p:nvPr>
            <p:ph type="ftr" sz="quarter" idx="11"/>
          </p:nvPr>
        </p:nvSpPr>
        <p:spPr/>
        <p:txBody>
          <a:bodyPr/>
          <a:lstStyle/>
          <a:p>
            <a:r>
              <a:rPr lang="en-US"/>
              <a:t>Choose one: Highly Confidential / Confidential / Restricted / Public</a:t>
            </a:r>
            <a:endParaRPr lang="en-US" dirty="0"/>
          </a:p>
        </p:txBody>
      </p:sp>
      <p:sp>
        <p:nvSpPr>
          <p:cNvPr id="3" name="Slide Number Placeholder 2">
            <a:extLst>
              <a:ext uri="{FF2B5EF4-FFF2-40B4-BE49-F238E27FC236}">
                <a16:creationId xmlns:a16="http://schemas.microsoft.com/office/drawing/2014/main" id="{B62BD1BD-54FE-414E-A556-341D6DEA85C8}"/>
              </a:ext>
            </a:extLst>
          </p:cNvPr>
          <p:cNvSpPr>
            <a:spLocks noGrp="1"/>
          </p:cNvSpPr>
          <p:nvPr>
            <p:ph type="sldNum" sz="quarter" idx="12"/>
          </p:nvPr>
        </p:nvSpPr>
        <p:spPr/>
        <p:txBody>
          <a:bodyPr/>
          <a:lstStyle/>
          <a:p>
            <a:fld id="{7C03E8FC-7EBD-BF42-9ED4-90D4B1E23A24}" type="slidenum">
              <a:rPr lang="en-US" smtClean="0"/>
              <a:pPr/>
              <a:t>21</a:t>
            </a:fld>
            <a:endParaRPr lang="en-US"/>
          </a:p>
        </p:txBody>
      </p:sp>
      <p:sp>
        <p:nvSpPr>
          <p:cNvPr id="4" name="Text Placeholder 3">
            <a:extLst>
              <a:ext uri="{FF2B5EF4-FFF2-40B4-BE49-F238E27FC236}">
                <a16:creationId xmlns:a16="http://schemas.microsoft.com/office/drawing/2014/main" id="{87210A6B-06F7-4BB6-BDFF-D4D147937232}"/>
              </a:ext>
            </a:extLst>
          </p:cNvPr>
          <p:cNvSpPr>
            <a:spLocks noGrp="1"/>
          </p:cNvSpPr>
          <p:nvPr>
            <p:ph type="body" sz="quarter" idx="13"/>
          </p:nvPr>
        </p:nvSpPr>
        <p:spPr/>
        <p:txBody>
          <a:bodyPr/>
          <a:lstStyle/>
          <a:p>
            <a:endParaRPr lang="en-ID"/>
          </a:p>
        </p:txBody>
      </p:sp>
      <p:grpSp>
        <p:nvGrpSpPr>
          <p:cNvPr id="19" name="Group 18">
            <a:extLst>
              <a:ext uri="{FF2B5EF4-FFF2-40B4-BE49-F238E27FC236}">
                <a16:creationId xmlns:a16="http://schemas.microsoft.com/office/drawing/2014/main" id="{796DFDC5-972C-4545-BE8D-189AF7F8B938}"/>
              </a:ext>
            </a:extLst>
          </p:cNvPr>
          <p:cNvGrpSpPr/>
          <p:nvPr/>
        </p:nvGrpSpPr>
        <p:grpSpPr>
          <a:xfrm>
            <a:off x="1568392" y="1585520"/>
            <a:ext cx="8691239" cy="2759077"/>
            <a:chOff x="693490" y="1561253"/>
            <a:chExt cx="8691239" cy="2759077"/>
          </a:xfrm>
        </p:grpSpPr>
        <p:sp>
          <p:nvSpPr>
            <p:cNvPr id="5" name="Oval 4">
              <a:extLst>
                <a:ext uri="{FF2B5EF4-FFF2-40B4-BE49-F238E27FC236}">
                  <a16:creationId xmlns:a16="http://schemas.microsoft.com/office/drawing/2014/main" id="{A0B6EB7C-100C-454E-9F6E-B5382CDF88C0}"/>
                </a:ext>
              </a:extLst>
            </p:cNvPr>
            <p:cNvSpPr/>
            <p:nvPr/>
          </p:nvSpPr>
          <p:spPr>
            <a:xfrm>
              <a:off x="693490" y="1585520"/>
              <a:ext cx="2880220" cy="2734810"/>
            </a:xfrm>
            <a:prstGeom prst="ellipse">
              <a:avLst/>
            </a:prstGeom>
            <a:solidFill>
              <a:srgbClr val="FED000"/>
            </a:solidFill>
            <a:ln>
              <a:solidFill>
                <a:srgbClr val="FFFF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D" dirty="0"/>
            </a:p>
          </p:txBody>
        </p:sp>
        <p:sp>
          <p:nvSpPr>
            <p:cNvPr id="6" name="Oval 5">
              <a:extLst>
                <a:ext uri="{FF2B5EF4-FFF2-40B4-BE49-F238E27FC236}">
                  <a16:creationId xmlns:a16="http://schemas.microsoft.com/office/drawing/2014/main" id="{8E955DD7-FCCB-4FA7-A4FC-5C1BEBB500C1}"/>
                </a:ext>
              </a:extLst>
            </p:cNvPr>
            <p:cNvSpPr/>
            <p:nvPr/>
          </p:nvSpPr>
          <p:spPr>
            <a:xfrm>
              <a:off x="2133600" y="1585520"/>
              <a:ext cx="2880220" cy="2734810"/>
            </a:xfrm>
            <a:prstGeom prst="ellipse">
              <a:avLst/>
            </a:prstGeom>
            <a:solidFill>
              <a:srgbClr val="91A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Oval 6">
              <a:extLst>
                <a:ext uri="{FF2B5EF4-FFF2-40B4-BE49-F238E27FC236}">
                  <a16:creationId xmlns:a16="http://schemas.microsoft.com/office/drawing/2014/main" id="{7FE94021-2FCE-41FA-854B-7826AC5B0E8C}"/>
                </a:ext>
              </a:extLst>
            </p:cNvPr>
            <p:cNvSpPr/>
            <p:nvPr/>
          </p:nvSpPr>
          <p:spPr>
            <a:xfrm>
              <a:off x="3573710" y="1585520"/>
              <a:ext cx="2880220" cy="2734810"/>
            </a:xfrm>
            <a:prstGeom prst="ellipse">
              <a:avLst/>
            </a:prstGeom>
            <a:solidFill>
              <a:srgbClr val="262630"/>
            </a:solidFill>
            <a:ln>
              <a:solidFill>
                <a:srgbClr val="26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Oval 7">
              <a:extLst>
                <a:ext uri="{FF2B5EF4-FFF2-40B4-BE49-F238E27FC236}">
                  <a16:creationId xmlns:a16="http://schemas.microsoft.com/office/drawing/2014/main" id="{30E0C830-39CA-48A1-8DAC-B20B468FCA5C}"/>
                </a:ext>
              </a:extLst>
            </p:cNvPr>
            <p:cNvSpPr/>
            <p:nvPr/>
          </p:nvSpPr>
          <p:spPr>
            <a:xfrm>
              <a:off x="5013820" y="1585520"/>
              <a:ext cx="2880220" cy="2734810"/>
            </a:xfrm>
            <a:prstGeom prst="ellipse">
              <a:avLst/>
            </a:prstGeom>
            <a:solidFill>
              <a:srgbClr val="006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Oval 9">
              <a:extLst>
                <a:ext uri="{FF2B5EF4-FFF2-40B4-BE49-F238E27FC236}">
                  <a16:creationId xmlns:a16="http://schemas.microsoft.com/office/drawing/2014/main" id="{87D53775-B95C-4EF7-B622-A6687CBA2473}"/>
                </a:ext>
              </a:extLst>
            </p:cNvPr>
            <p:cNvSpPr/>
            <p:nvPr/>
          </p:nvSpPr>
          <p:spPr>
            <a:xfrm>
              <a:off x="6504509" y="1561253"/>
              <a:ext cx="2880220" cy="2734810"/>
            </a:xfrm>
            <a:prstGeom prst="ellipse">
              <a:avLst/>
            </a:prstGeom>
            <a:solidFill>
              <a:srgbClr val="D92D2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grpSp>
      <p:sp>
        <p:nvSpPr>
          <p:cNvPr id="12" name="TextBox 11">
            <a:extLst>
              <a:ext uri="{FF2B5EF4-FFF2-40B4-BE49-F238E27FC236}">
                <a16:creationId xmlns:a16="http://schemas.microsoft.com/office/drawing/2014/main" id="{287C9742-DAF2-4F54-BCA8-090D155C3BE5}"/>
              </a:ext>
            </a:extLst>
          </p:cNvPr>
          <p:cNvSpPr txBox="1"/>
          <p:nvPr/>
        </p:nvSpPr>
        <p:spPr>
          <a:xfrm>
            <a:off x="8304646" y="4601253"/>
            <a:ext cx="1130416" cy="369332"/>
          </a:xfrm>
          <a:prstGeom prst="rect">
            <a:avLst/>
          </a:prstGeom>
          <a:noFill/>
        </p:spPr>
        <p:txBody>
          <a:bodyPr wrap="square">
            <a:spAutoFit/>
          </a:bodyPr>
          <a:lstStyle/>
          <a:p>
            <a:r>
              <a:rPr lang="en-ID" dirty="0"/>
              <a:t>#d62d20</a:t>
            </a:r>
          </a:p>
        </p:txBody>
      </p:sp>
      <p:sp>
        <p:nvSpPr>
          <p:cNvPr id="14" name="TextBox 13">
            <a:extLst>
              <a:ext uri="{FF2B5EF4-FFF2-40B4-BE49-F238E27FC236}">
                <a16:creationId xmlns:a16="http://schemas.microsoft.com/office/drawing/2014/main" id="{003785E8-D9F4-4025-BDE2-157D8AC1D3BD}"/>
              </a:ext>
            </a:extLst>
          </p:cNvPr>
          <p:cNvSpPr txBox="1"/>
          <p:nvPr/>
        </p:nvSpPr>
        <p:spPr>
          <a:xfrm>
            <a:off x="2443294" y="4601253"/>
            <a:ext cx="1130416" cy="369332"/>
          </a:xfrm>
          <a:prstGeom prst="rect">
            <a:avLst/>
          </a:prstGeom>
          <a:noFill/>
        </p:spPr>
        <p:txBody>
          <a:bodyPr wrap="square">
            <a:spAutoFit/>
          </a:bodyPr>
          <a:lstStyle/>
          <a:p>
            <a:r>
              <a:rPr lang="en-ID" dirty="0"/>
              <a:t>#fed000</a:t>
            </a:r>
          </a:p>
        </p:txBody>
      </p:sp>
      <p:sp>
        <p:nvSpPr>
          <p:cNvPr id="16" name="TextBox 15">
            <a:extLst>
              <a:ext uri="{FF2B5EF4-FFF2-40B4-BE49-F238E27FC236}">
                <a16:creationId xmlns:a16="http://schemas.microsoft.com/office/drawing/2014/main" id="{7C80A563-9C27-46B6-9B83-4517CA8AA36C}"/>
              </a:ext>
            </a:extLst>
          </p:cNvPr>
          <p:cNvSpPr txBox="1"/>
          <p:nvPr/>
        </p:nvSpPr>
        <p:spPr>
          <a:xfrm>
            <a:off x="3900182" y="4601253"/>
            <a:ext cx="1096860" cy="369332"/>
          </a:xfrm>
          <a:prstGeom prst="rect">
            <a:avLst/>
          </a:prstGeom>
          <a:noFill/>
        </p:spPr>
        <p:txBody>
          <a:bodyPr wrap="square">
            <a:spAutoFit/>
          </a:bodyPr>
          <a:lstStyle/>
          <a:p>
            <a:r>
              <a:rPr lang="en-ID" dirty="0"/>
              <a:t>#91a8b8</a:t>
            </a:r>
          </a:p>
        </p:txBody>
      </p:sp>
      <p:sp>
        <p:nvSpPr>
          <p:cNvPr id="18" name="TextBox 17">
            <a:extLst>
              <a:ext uri="{FF2B5EF4-FFF2-40B4-BE49-F238E27FC236}">
                <a16:creationId xmlns:a16="http://schemas.microsoft.com/office/drawing/2014/main" id="{604AF49D-A976-4263-8DFA-C1E29A0935FD}"/>
              </a:ext>
            </a:extLst>
          </p:cNvPr>
          <p:cNvSpPr txBox="1"/>
          <p:nvPr/>
        </p:nvSpPr>
        <p:spPr>
          <a:xfrm>
            <a:off x="5351302" y="4601253"/>
            <a:ext cx="1074839" cy="369332"/>
          </a:xfrm>
          <a:prstGeom prst="rect">
            <a:avLst/>
          </a:prstGeom>
          <a:noFill/>
        </p:spPr>
        <p:txBody>
          <a:bodyPr wrap="square">
            <a:spAutoFit/>
          </a:bodyPr>
          <a:lstStyle/>
          <a:p>
            <a:r>
              <a:rPr lang="en-ID" dirty="0"/>
              <a:t>#262630</a:t>
            </a:r>
          </a:p>
        </p:txBody>
      </p:sp>
      <p:sp>
        <p:nvSpPr>
          <p:cNvPr id="21" name="TextBox 20">
            <a:extLst>
              <a:ext uri="{FF2B5EF4-FFF2-40B4-BE49-F238E27FC236}">
                <a16:creationId xmlns:a16="http://schemas.microsoft.com/office/drawing/2014/main" id="{A2B98428-AE3D-43FF-9FE0-E925B9E9D935}"/>
              </a:ext>
            </a:extLst>
          </p:cNvPr>
          <p:cNvSpPr txBox="1"/>
          <p:nvPr/>
        </p:nvSpPr>
        <p:spPr>
          <a:xfrm>
            <a:off x="6772013" y="4601253"/>
            <a:ext cx="1113638" cy="369332"/>
          </a:xfrm>
          <a:prstGeom prst="rect">
            <a:avLst/>
          </a:prstGeom>
          <a:noFill/>
        </p:spPr>
        <p:txBody>
          <a:bodyPr wrap="square">
            <a:spAutoFit/>
          </a:bodyPr>
          <a:lstStyle/>
          <a:p>
            <a:r>
              <a:rPr lang="en-ID" dirty="0"/>
              <a:t>#006b3c</a:t>
            </a:r>
          </a:p>
        </p:txBody>
      </p:sp>
      <p:sp>
        <p:nvSpPr>
          <p:cNvPr id="22" name="TextBox 21">
            <a:extLst>
              <a:ext uri="{FF2B5EF4-FFF2-40B4-BE49-F238E27FC236}">
                <a16:creationId xmlns:a16="http://schemas.microsoft.com/office/drawing/2014/main" id="{749413F1-5B3A-4ED1-8112-CACFFD4A7BDE}"/>
              </a:ext>
            </a:extLst>
          </p:cNvPr>
          <p:cNvSpPr txBox="1"/>
          <p:nvPr/>
        </p:nvSpPr>
        <p:spPr>
          <a:xfrm>
            <a:off x="709919" y="244997"/>
            <a:ext cx="2298583" cy="461665"/>
          </a:xfrm>
          <a:prstGeom prst="rect">
            <a:avLst/>
          </a:prstGeom>
          <a:noFill/>
        </p:spPr>
        <p:txBody>
          <a:bodyPr wrap="square" rtlCol="0">
            <a:spAutoFit/>
          </a:bodyPr>
          <a:lstStyle/>
          <a:p>
            <a:r>
              <a:rPr lang="en-US" sz="2400" dirty="0"/>
              <a:t>Colors</a:t>
            </a:r>
            <a:endParaRPr lang="en-ID" sz="2400" dirty="0"/>
          </a:p>
        </p:txBody>
      </p:sp>
    </p:spTree>
    <p:extLst>
      <p:ext uri="{BB962C8B-B14F-4D97-AF65-F5344CB8AC3E}">
        <p14:creationId xmlns:p14="http://schemas.microsoft.com/office/powerpoint/2010/main" val="168570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66B8CE-7C8B-476A-91F4-E90005ED6C7B}"/>
              </a:ext>
            </a:extLst>
          </p:cNvPr>
          <p:cNvSpPr>
            <a:spLocks noGrp="1"/>
          </p:cNvSpPr>
          <p:nvPr>
            <p:ph type="ftr" sz="quarter" idx="11"/>
          </p:nvPr>
        </p:nvSpPr>
        <p:spPr/>
        <p:txBody>
          <a:bodyPr/>
          <a:lstStyle/>
          <a:p>
            <a:r>
              <a:rPr lang="en-US"/>
              <a:t>Choose one: Highly Confidential / Confidential / Restricted / Public</a:t>
            </a:r>
          </a:p>
        </p:txBody>
      </p:sp>
      <p:sp>
        <p:nvSpPr>
          <p:cNvPr id="3" name="Title 2">
            <a:extLst>
              <a:ext uri="{FF2B5EF4-FFF2-40B4-BE49-F238E27FC236}">
                <a16:creationId xmlns:a16="http://schemas.microsoft.com/office/drawing/2014/main" id="{76A55544-650F-4F42-8ADA-12FA1F32ED16}"/>
              </a:ext>
            </a:extLst>
          </p:cNvPr>
          <p:cNvSpPr>
            <a:spLocks noGrp="1"/>
          </p:cNvSpPr>
          <p:nvPr>
            <p:ph type="title"/>
          </p:nvPr>
        </p:nvSpPr>
        <p:spPr>
          <a:solidFill>
            <a:srgbClr val="FFBC0F"/>
          </a:solidFill>
        </p:spPr>
        <p:txBody>
          <a:bodyPr/>
          <a:lstStyle/>
          <a:p>
            <a:r>
              <a:rPr lang="en-US" dirty="0" err="1"/>
              <a:t>Pendahuluan</a:t>
            </a:r>
            <a:endParaRPr lang="en-ID" dirty="0"/>
          </a:p>
        </p:txBody>
      </p:sp>
      <p:sp>
        <p:nvSpPr>
          <p:cNvPr id="4" name="Slide Number Placeholder 3">
            <a:extLst>
              <a:ext uri="{FF2B5EF4-FFF2-40B4-BE49-F238E27FC236}">
                <a16:creationId xmlns:a16="http://schemas.microsoft.com/office/drawing/2014/main" id="{FD0CC60B-0D28-42E4-8929-C249EE92C6F1}"/>
              </a:ext>
            </a:extLst>
          </p:cNvPr>
          <p:cNvSpPr>
            <a:spLocks noGrp="1"/>
          </p:cNvSpPr>
          <p:nvPr>
            <p:ph type="sldNum" sz="quarter" idx="12"/>
          </p:nvPr>
        </p:nvSpPr>
        <p:spPr/>
        <p:txBody>
          <a:bodyPr/>
          <a:lstStyle/>
          <a:p>
            <a:fld id="{7C03E8FC-7EBD-BF42-9ED4-90D4B1E23A24}" type="slidenum">
              <a:rPr lang="en-US" smtClean="0"/>
              <a:pPr/>
              <a:t>2</a:t>
            </a:fld>
            <a:endParaRPr lang="en-US"/>
          </a:p>
        </p:txBody>
      </p:sp>
      <p:sp>
        <p:nvSpPr>
          <p:cNvPr id="5" name="Text Placeholder 4">
            <a:extLst>
              <a:ext uri="{FF2B5EF4-FFF2-40B4-BE49-F238E27FC236}">
                <a16:creationId xmlns:a16="http://schemas.microsoft.com/office/drawing/2014/main" id="{5F2DB1D6-E220-4F78-B7DA-06ECF1B52E45}"/>
              </a:ext>
            </a:extLst>
          </p:cNvPr>
          <p:cNvSpPr>
            <a:spLocks noGrp="1"/>
          </p:cNvSpPr>
          <p:nvPr>
            <p:ph type="body" sz="quarter" idx="13"/>
          </p:nvPr>
        </p:nvSpPr>
        <p:spPr/>
        <p:txBody>
          <a:bodyPr/>
          <a:lstStyle/>
          <a:p>
            <a:endParaRPr lang="en-ID"/>
          </a:p>
        </p:txBody>
      </p:sp>
      <p:sp>
        <p:nvSpPr>
          <p:cNvPr id="6" name="TextBox 5">
            <a:extLst>
              <a:ext uri="{FF2B5EF4-FFF2-40B4-BE49-F238E27FC236}">
                <a16:creationId xmlns:a16="http://schemas.microsoft.com/office/drawing/2014/main" id="{DB671776-1466-4429-97A6-1227064A46C1}"/>
              </a:ext>
            </a:extLst>
          </p:cNvPr>
          <p:cNvSpPr txBox="1"/>
          <p:nvPr/>
        </p:nvSpPr>
        <p:spPr>
          <a:xfrm>
            <a:off x="394283" y="947956"/>
            <a:ext cx="11316748" cy="129317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lnSpc>
                <a:spcPct val="150000"/>
              </a:lnSpc>
            </a:pP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KPR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Kredit</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Pemilikan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Rumah</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adalah</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produk</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pembiayaan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atau</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u="none" strike="noStrike"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hlinkClick r:id="rId2"/>
              </a:rPr>
              <a:t>pinjaman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yang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diberikan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kepada</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pembeli</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rumah</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dengan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skema</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pembiayaan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sampai</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dengan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persentase</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tertentu</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dari</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harga</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rumah</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atau</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property</a:t>
            </a:r>
            <a:r>
              <a:rPr lang="en-ID" dirty="0">
                <a:solidFill>
                  <a:srgbClr val="303030"/>
                </a:solidFill>
                <a:latin typeface="Noto Sans" panose="020B0502040504020204" pitchFamily="34" charset="0"/>
                <a:ea typeface="Calibri" panose="020F0502020204030204" pitchFamily="34" charset="0"/>
                <a:cs typeface="Times New Roman" panose="02020603050405020304" pitchFamily="18" charset="0"/>
              </a:rPr>
              <a:t>. </a:t>
            </a:r>
            <a:endParaRPr lang="en-ID" dirty="0"/>
          </a:p>
        </p:txBody>
      </p:sp>
      <p:sp>
        <p:nvSpPr>
          <p:cNvPr id="7" name="TextBox 6">
            <a:extLst>
              <a:ext uri="{FF2B5EF4-FFF2-40B4-BE49-F238E27FC236}">
                <a16:creationId xmlns:a16="http://schemas.microsoft.com/office/drawing/2014/main" id="{8E7BE5FB-F455-40D2-A0EE-19F5F9C9A3B2}"/>
              </a:ext>
            </a:extLst>
          </p:cNvPr>
          <p:cNvSpPr txBox="1"/>
          <p:nvPr/>
        </p:nvSpPr>
        <p:spPr>
          <a:xfrm>
            <a:off x="394283" y="2449585"/>
            <a:ext cx="1131674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Maybank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mempunyai</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sebuah</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sistem</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berbasis</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desktop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untuk</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proses upload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dokumen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dirty="0" err="1">
                <a:solidFill>
                  <a:srgbClr val="303030"/>
                </a:solidFill>
                <a:latin typeface="Noto Sans" panose="020B0502040504020204" pitchFamily="34" charset="0"/>
                <a:ea typeface="Calibri" panose="020F0502020204030204" pitchFamily="34" charset="0"/>
                <a:cs typeface="Times New Roman" panose="02020603050405020304" pitchFamily="18" charset="0"/>
              </a:rPr>
              <a:t>dalam</a:t>
            </a:r>
            <a:r>
              <a:rPr lang="en-ID" dirty="0">
                <a:solidFill>
                  <a:srgbClr val="303030"/>
                </a:solidFill>
                <a:latin typeface="Noto Sans" panose="020B0502040504020204" pitchFamily="34" charset="0"/>
                <a:ea typeface="Calibri" panose="020F0502020204030204" pitchFamily="34" charset="0"/>
                <a:cs typeface="Times New Roman" panose="02020603050405020304" pitchFamily="18" charset="0"/>
              </a:rPr>
              <a:t> proses </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approval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dokumen</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kpr</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 oleh </a:t>
            </a:r>
            <a:r>
              <a:rPr lang="en-ID" sz="1800" dirty="0" err="1">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debitur</a:t>
            </a:r>
            <a:r>
              <a:rPr lang="en-ID" sz="1800" dirty="0">
                <a:solidFill>
                  <a:srgbClr val="303030"/>
                </a:solidFill>
                <a:effectLst/>
                <a:latin typeface="Noto Sans" panose="020B0502040504020204" pitchFamily="34"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D" dirty="0"/>
          </a:p>
        </p:txBody>
      </p:sp>
    </p:spTree>
    <p:extLst>
      <p:ext uri="{BB962C8B-B14F-4D97-AF65-F5344CB8AC3E}">
        <p14:creationId xmlns:p14="http://schemas.microsoft.com/office/powerpoint/2010/main" val="72051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D7870F-C510-477A-AB87-E3FB6F7AA8F7}"/>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85A5F84A-9EAE-40AD-8D1B-DA4E3EA13A1C}"/>
              </a:ext>
            </a:extLst>
          </p:cNvPr>
          <p:cNvSpPr>
            <a:spLocks noGrp="1"/>
          </p:cNvSpPr>
          <p:nvPr>
            <p:ph type="title"/>
          </p:nvPr>
        </p:nvSpPr>
        <p:spPr/>
        <p:txBody>
          <a:bodyPr/>
          <a:lstStyle/>
          <a:p>
            <a:endParaRPr lang="en-ID" dirty="0"/>
          </a:p>
        </p:txBody>
      </p:sp>
      <p:sp>
        <p:nvSpPr>
          <p:cNvPr id="5" name="Slide Number Placeholder 4">
            <a:extLst>
              <a:ext uri="{FF2B5EF4-FFF2-40B4-BE49-F238E27FC236}">
                <a16:creationId xmlns:a16="http://schemas.microsoft.com/office/drawing/2014/main" id="{FE4720DB-B973-426F-A5FE-EA20E0723251}"/>
              </a:ext>
            </a:extLst>
          </p:cNvPr>
          <p:cNvSpPr>
            <a:spLocks noGrp="1"/>
          </p:cNvSpPr>
          <p:nvPr>
            <p:ph type="sldNum" sz="quarter" idx="12"/>
          </p:nvPr>
        </p:nvSpPr>
        <p:spPr/>
        <p:txBody>
          <a:bodyPr/>
          <a:lstStyle/>
          <a:p>
            <a:fld id="{7C03E8FC-7EBD-BF42-9ED4-90D4B1E23A24}" type="slidenum">
              <a:rPr lang="en-US" smtClean="0"/>
              <a:pPr/>
              <a:t>3</a:t>
            </a:fld>
            <a:endParaRPr lang="en-US" dirty="0"/>
          </a:p>
        </p:txBody>
      </p:sp>
      <p:sp>
        <p:nvSpPr>
          <p:cNvPr id="6" name="Text Placeholder 5">
            <a:extLst>
              <a:ext uri="{FF2B5EF4-FFF2-40B4-BE49-F238E27FC236}">
                <a16:creationId xmlns:a16="http://schemas.microsoft.com/office/drawing/2014/main" id="{D73CF6D5-7332-482D-BB88-9DCDE4A98963}"/>
              </a:ext>
            </a:extLst>
          </p:cNvPr>
          <p:cNvSpPr>
            <a:spLocks noGrp="1"/>
          </p:cNvSpPr>
          <p:nvPr>
            <p:ph type="body" sz="quarter" idx="13"/>
          </p:nvPr>
        </p:nvSpPr>
        <p:spPr/>
        <p:txBody>
          <a:bodyPr/>
          <a:lstStyle/>
          <a:p>
            <a:endParaRPr lang="en-ID"/>
          </a:p>
        </p:txBody>
      </p:sp>
      <p:sp>
        <p:nvSpPr>
          <p:cNvPr id="7" name="Rectangle: Rounded Corners 6">
            <a:extLst>
              <a:ext uri="{FF2B5EF4-FFF2-40B4-BE49-F238E27FC236}">
                <a16:creationId xmlns:a16="http://schemas.microsoft.com/office/drawing/2014/main" id="{2E3D1EF5-F222-4F99-A306-17547CEF7C5A}"/>
              </a:ext>
            </a:extLst>
          </p:cNvPr>
          <p:cNvSpPr/>
          <p:nvPr/>
        </p:nvSpPr>
        <p:spPr>
          <a:xfrm>
            <a:off x="504825" y="1028700"/>
            <a:ext cx="3626304" cy="58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PROBLEM</a:t>
            </a:r>
            <a:endParaRPr lang="en-ID" dirty="0">
              <a:solidFill>
                <a:schemeClr val="tx1"/>
              </a:solidFill>
            </a:endParaRPr>
          </a:p>
        </p:txBody>
      </p:sp>
      <p:sp>
        <p:nvSpPr>
          <p:cNvPr id="8" name="Rectangle: Rounded Corners 7">
            <a:extLst>
              <a:ext uri="{FF2B5EF4-FFF2-40B4-BE49-F238E27FC236}">
                <a16:creationId xmlns:a16="http://schemas.microsoft.com/office/drawing/2014/main" id="{13D0C629-2CB2-4F48-8BD8-79D4BD336854}"/>
              </a:ext>
            </a:extLst>
          </p:cNvPr>
          <p:cNvSpPr/>
          <p:nvPr/>
        </p:nvSpPr>
        <p:spPr>
          <a:xfrm>
            <a:off x="504825" y="3754845"/>
            <a:ext cx="3626304" cy="584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SOLUTION</a:t>
            </a:r>
            <a:endParaRPr lang="en-ID" dirty="0">
              <a:solidFill>
                <a:schemeClr val="tx1"/>
              </a:solidFill>
            </a:endParaRPr>
          </a:p>
        </p:txBody>
      </p:sp>
      <p:sp>
        <p:nvSpPr>
          <p:cNvPr id="9" name="Rectangle: Rounded Corners 8">
            <a:extLst>
              <a:ext uri="{FF2B5EF4-FFF2-40B4-BE49-F238E27FC236}">
                <a16:creationId xmlns:a16="http://schemas.microsoft.com/office/drawing/2014/main" id="{08E1239E-66C4-4DC6-86A3-054057F77F5E}"/>
              </a:ext>
            </a:extLst>
          </p:cNvPr>
          <p:cNvSpPr/>
          <p:nvPr/>
        </p:nvSpPr>
        <p:spPr>
          <a:xfrm>
            <a:off x="504825" y="1807185"/>
            <a:ext cx="10412556" cy="171978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D" sz="2000" dirty="0" err="1">
                <a:solidFill>
                  <a:schemeClr val="tx1"/>
                </a:solidFill>
              </a:rPr>
              <a:t>Saat</a:t>
            </a:r>
            <a:r>
              <a:rPr lang="en-ID" sz="2000" dirty="0">
                <a:solidFill>
                  <a:schemeClr val="tx1"/>
                </a:solidFill>
              </a:rPr>
              <a:t> marketing </a:t>
            </a:r>
            <a:r>
              <a:rPr lang="en-ID" sz="2000" dirty="0" err="1">
                <a:solidFill>
                  <a:schemeClr val="tx1"/>
                </a:solidFill>
              </a:rPr>
              <a:t>kpr</a:t>
            </a:r>
            <a:r>
              <a:rPr lang="en-ID" sz="2000" dirty="0">
                <a:solidFill>
                  <a:schemeClr val="tx1"/>
                </a:solidFill>
              </a:rPr>
              <a:t> </a:t>
            </a:r>
            <a:r>
              <a:rPr lang="en-ID" sz="2000" dirty="0" err="1">
                <a:solidFill>
                  <a:schemeClr val="tx1"/>
                </a:solidFill>
              </a:rPr>
              <a:t>bertemu</a:t>
            </a:r>
            <a:r>
              <a:rPr lang="en-ID" sz="2000" dirty="0">
                <a:solidFill>
                  <a:schemeClr val="tx1"/>
                </a:solidFill>
              </a:rPr>
              <a:t> </a:t>
            </a:r>
            <a:r>
              <a:rPr lang="en-ID" sz="2000" dirty="0" err="1">
                <a:solidFill>
                  <a:schemeClr val="tx1"/>
                </a:solidFill>
              </a:rPr>
              <a:t>dengan</a:t>
            </a:r>
            <a:r>
              <a:rPr lang="en-ID" sz="2000" dirty="0">
                <a:solidFill>
                  <a:schemeClr val="tx1"/>
                </a:solidFill>
              </a:rPr>
              <a:t> </a:t>
            </a:r>
            <a:r>
              <a:rPr lang="en-ID" sz="2000" dirty="0" err="1">
                <a:solidFill>
                  <a:schemeClr val="tx1"/>
                </a:solidFill>
              </a:rPr>
              <a:t>nasabah</a:t>
            </a:r>
            <a:r>
              <a:rPr lang="en-ID" sz="2000" dirty="0">
                <a:solidFill>
                  <a:schemeClr val="tx1"/>
                </a:solidFill>
              </a:rPr>
              <a:t>, marketing </a:t>
            </a:r>
            <a:r>
              <a:rPr lang="en-ID" sz="2000" dirty="0" err="1">
                <a:solidFill>
                  <a:schemeClr val="tx1"/>
                </a:solidFill>
              </a:rPr>
              <a:t>kpr</a:t>
            </a:r>
            <a:r>
              <a:rPr lang="en-ID" sz="2000" dirty="0">
                <a:solidFill>
                  <a:schemeClr val="tx1"/>
                </a:solidFill>
              </a:rPr>
              <a:t> </a:t>
            </a:r>
            <a:r>
              <a:rPr lang="en-ID" sz="2000" dirty="0" err="1">
                <a:solidFill>
                  <a:schemeClr val="tx1"/>
                </a:solidFill>
              </a:rPr>
              <a:t>mengalami</a:t>
            </a:r>
            <a:r>
              <a:rPr lang="en-ID" sz="2000" dirty="0">
                <a:solidFill>
                  <a:schemeClr val="tx1"/>
                </a:solidFill>
              </a:rPr>
              <a:t> </a:t>
            </a:r>
            <a:r>
              <a:rPr lang="en-ID" sz="2000" dirty="0" err="1">
                <a:solidFill>
                  <a:schemeClr val="tx1"/>
                </a:solidFill>
              </a:rPr>
              <a:t>kendala</a:t>
            </a:r>
            <a:r>
              <a:rPr lang="en-ID" sz="2000" dirty="0">
                <a:solidFill>
                  <a:schemeClr val="tx1"/>
                </a:solidFill>
              </a:rPr>
              <a:t> </a:t>
            </a:r>
            <a:r>
              <a:rPr lang="en-ID" sz="2000" dirty="0" err="1">
                <a:solidFill>
                  <a:schemeClr val="tx1"/>
                </a:solidFill>
              </a:rPr>
              <a:t>yaitu</a:t>
            </a:r>
            <a:r>
              <a:rPr lang="en-ID" sz="2000" dirty="0">
                <a:solidFill>
                  <a:schemeClr val="tx1"/>
                </a:solidFill>
              </a:rPr>
              <a:t> </a:t>
            </a:r>
            <a:r>
              <a:rPr lang="en-ID" sz="2000" dirty="0" err="1">
                <a:solidFill>
                  <a:schemeClr val="tx1"/>
                </a:solidFill>
              </a:rPr>
              <a:t>saat</a:t>
            </a:r>
            <a:r>
              <a:rPr lang="en-ID" sz="2000" dirty="0">
                <a:solidFill>
                  <a:schemeClr val="tx1"/>
                </a:solidFill>
              </a:rPr>
              <a:t> </a:t>
            </a:r>
            <a:r>
              <a:rPr lang="en-ID" sz="2000" dirty="0" err="1">
                <a:solidFill>
                  <a:schemeClr val="tx1"/>
                </a:solidFill>
              </a:rPr>
              <a:t>bertemu</a:t>
            </a:r>
            <a:r>
              <a:rPr lang="en-ID" sz="2000" dirty="0">
                <a:solidFill>
                  <a:schemeClr val="tx1"/>
                </a:solidFill>
              </a:rPr>
              <a:t> </a:t>
            </a:r>
            <a:r>
              <a:rPr lang="en-ID" sz="2000" dirty="0" err="1">
                <a:solidFill>
                  <a:schemeClr val="tx1"/>
                </a:solidFill>
              </a:rPr>
              <a:t>dengan</a:t>
            </a:r>
            <a:r>
              <a:rPr lang="en-ID" sz="2000" dirty="0">
                <a:solidFill>
                  <a:schemeClr val="tx1"/>
                </a:solidFill>
              </a:rPr>
              <a:t> </a:t>
            </a:r>
            <a:r>
              <a:rPr lang="en-ID" sz="2000" dirty="0" err="1">
                <a:solidFill>
                  <a:schemeClr val="tx1"/>
                </a:solidFill>
              </a:rPr>
              <a:t>nasabah</a:t>
            </a:r>
            <a:r>
              <a:rPr lang="en-ID" sz="2000" dirty="0">
                <a:solidFill>
                  <a:schemeClr val="tx1"/>
                </a:solidFill>
              </a:rPr>
              <a:t> </a:t>
            </a:r>
            <a:r>
              <a:rPr lang="en-ID" sz="2000" dirty="0" err="1">
                <a:solidFill>
                  <a:schemeClr val="tx1"/>
                </a:solidFill>
              </a:rPr>
              <a:t>mereka</a:t>
            </a:r>
            <a:r>
              <a:rPr lang="en-ID" sz="2000" dirty="0">
                <a:solidFill>
                  <a:schemeClr val="tx1"/>
                </a:solidFill>
              </a:rPr>
              <a:t> </a:t>
            </a:r>
            <a:r>
              <a:rPr lang="en-ID" sz="2000" dirty="0" err="1">
                <a:solidFill>
                  <a:schemeClr val="tx1"/>
                </a:solidFill>
              </a:rPr>
              <a:t>memfoto</a:t>
            </a:r>
            <a:r>
              <a:rPr lang="en-ID" sz="2000" dirty="0">
                <a:solidFill>
                  <a:schemeClr val="tx1"/>
                </a:solidFill>
              </a:rPr>
              <a:t> </a:t>
            </a:r>
            <a:r>
              <a:rPr lang="en-ID" sz="2000" dirty="0" err="1">
                <a:solidFill>
                  <a:schemeClr val="tx1"/>
                </a:solidFill>
              </a:rPr>
              <a:t>dokumen</a:t>
            </a:r>
            <a:r>
              <a:rPr lang="en-ID" sz="2000" dirty="0">
                <a:solidFill>
                  <a:schemeClr val="tx1"/>
                </a:solidFill>
              </a:rPr>
              <a:t> </a:t>
            </a:r>
            <a:r>
              <a:rPr lang="en-ID" sz="2000" dirty="0" err="1">
                <a:solidFill>
                  <a:schemeClr val="tx1"/>
                </a:solidFill>
              </a:rPr>
              <a:t>dari</a:t>
            </a:r>
            <a:r>
              <a:rPr lang="en-ID" sz="2000" dirty="0">
                <a:solidFill>
                  <a:schemeClr val="tx1"/>
                </a:solidFill>
              </a:rPr>
              <a:t> </a:t>
            </a:r>
            <a:r>
              <a:rPr lang="en-ID" sz="2000" dirty="0" err="1">
                <a:solidFill>
                  <a:schemeClr val="tx1"/>
                </a:solidFill>
              </a:rPr>
              <a:t>nasabah</a:t>
            </a:r>
            <a:r>
              <a:rPr lang="en-ID" sz="2000" dirty="0">
                <a:solidFill>
                  <a:schemeClr val="tx1"/>
                </a:solidFill>
              </a:rPr>
              <a:t>, </a:t>
            </a:r>
            <a:r>
              <a:rPr lang="en-ID" sz="2000" dirty="0" err="1">
                <a:solidFill>
                  <a:schemeClr val="tx1"/>
                </a:solidFill>
              </a:rPr>
              <a:t>setelah</a:t>
            </a:r>
            <a:r>
              <a:rPr lang="en-ID" sz="2000" dirty="0">
                <a:solidFill>
                  <a:schemeClr val="tx1"/>
                </a:solidFill>
              </a:rPr>
              <a:t> </a:t>
            </a:r>
            <a:r>
              <a:rPr lang="en-ID" sz="2000" dirty="0" err="1">
                <a:solidFill>
                  <a:schemeClr val="tx1"/>
                </a:solidFill>
              </a:rPr>
              <a:t>itu</a:t>
            </a:r>
            <a:r>
              <a:rPr lang="en-ID" sz="2000" dirty="0">
                <a:solidFill>
                  <a:schemeClr val="tx1"/>
                </a:solidFill>
              </a:rPr>
              <a:t> </a:t>
            </a:r>
            <a:r>
              <a:rPr lang="en-ID" sz="2000" dirty="0" err="1">
                <a:solidFill>
                  <a:schemeClr val="tx1"/>
                </a:solidFill>
              </a:rPr>
              <a:t>harus</a:t>
            </a:r>
            <a:r>
              <a:rPr lang="en-ID" sz="2000" dirty="0">
                <a:solidFill>
                  <a:schemeClr val="tx1"/>
                </a:solidFill>
              </a:rPr>
              <a:t> </a:t>
            </a:r>
            <a:r>
              <a:rPr lang="en-ID" sz="2000" dirty="0" err="1">
                <a:solidFill>
                  <a:schemeClr val="tx1"/>
                </a:solidFill>
              </a:rPr>
              <a:t>kembali</a:t>
            </a:r>
            <a:r>
              <a:rPr lang="en-ID" sz="2000" dirty="0">
                <a:solidFill>
                  <a:schemeClr val="tx1"/>
                </a:solidFill>
              </a:rPr>
              <a:t> </a:t>
            </a:r>
            <a:r>
              <a:rPr lang="en-ID" sz="2000" dirty="0" err="1">
                <a:solidFill>
                  <a:schemeClr val="tx1"/>
                </a:solidFill>
              </a:rPr>
              <a:t>ke</a:t>
            </a:r>
            <a:r>
              <a:rPr lang="en-ID" sz="2000" dirty="0">
                <a:solidFill>
                  <a:schemeClr val="tx1"/>
                </a:solidFill>
              </a:rPr>
              <a:t> </a:t>
            </a:r>
            <a:r>
              <a:rPr lang="en-ID" sz="2000" dirty="0" err="1">
                <a:solidFill>
                  <a:schemeClr val="tx1"/>
                </a:solidFill>
              </a:rPr>
              <a:t>kantor</a:t>
            </a:r>
            <a:r>
              <a:rPr lang="en-ID" sz="2000" dirty="0">
                <a:solidFill>
                  <a:schemeClr val="tx1"/>
                </a:solidFill>
              </a:rPr>
              <a:t> </a:t>
            </a:r>
            <a:r>
              <a:rPr lang="en-ID" sz="2000" dirty="0" err="1">
                <a:solidFill>
                  <a:schemeClr val="tx1"/>
                </a:solidFill>
              </a:rPr>
              <a:t>untuk</a:t>
            </a:r>
            <a:r>
              <a:rPr lang="en-ID" sz="2000" dirty="0">
                <a:solidFill>
                  <a:schemeClr val="tx1"/>
                </a:solidFill>
              </a:rPr>
              <a:t> upload </a:t>
            </a:r>
            <a:r>
              <a:rPr lang="en-ID" sz="2000" dirty="0" err="1">
                <a:solidFill>
                  <a:schemeClr val="tx1"/>
                </a:solidFill>
              </a:rPr>
              <a:t>dokumen</a:t>
            </a:r>
            <a:r>
              <a:rPr lang="en-ID" sz="2000" dirty="0">
                <a:solidFill>
                  <a:schemeClr val="tx1"/>
                </a:solidFill>
              </a:rPr>
              <a:t> </a:t>
            </a:r>
            <a:r>
              <a:rPr lang="en-ID" sz="2000" dirty="0" err="1">
                <a:solidFill>
                  <a:schemeClr val="tx1"/>
                </a:solidFill>
              </a:rPr>
              <a:t>untuk</a:t>
            </a:r>
            <a:r>
              <a:rPr lang="en-ID" sz="2000" dirty="0">
                <a:solidFill>
                  <a:schemeClr val="tx1"/>
                </a:solidFill>
              </a:rPr>
              <a:t> proses </a:t>
            </a:r>
            <a:r>
              <a:rPr lang="en-ID" sz="2000" dirty="0" err="1">
                <a:solidFill>
                  <a:schemeClr val="tx1"/>
                </a:solidFill>
              </a:rPr>
              <a:t>validasi</a:t>
            </a:r>
            <a:r>
              <a:rPr lang="en-ID" sz="2000" dirty="0">
                <a:solidFill>
                  <a:schemeClr val="tx1"/>
                </a:solidFill>
              </a:rPr>
              <a:t> </a:t>
            </a:r>
            <a:r>
              <a:rPr lang="en-ID" sz="2000" dirty="0" err="1">
                <a:solidFill>
                  <a:schemeClr val="tx1"/>
                </a:solidFill>
              </a:rPr>
              <a:t>pendaftaran</a:t>
            </a:r>
            <a:r>
              <a:rPr lang="en-ID" sz="2000" dirty="0">
                <a:solidFill>
                  <a:schemeClr val="tx1"/>
                </a:solidFill>
              </a:rPr>
              <a:t> </a:t>
            </a:r>
            <a:r>
              <a:rPr lang="en-ID" sz="2000" dirty="0" err="1">
                <a:solidFill>
                  <a:schemeClr val="tx1"/>
                </a:solidFill>
              </a:rPr>
              <a:t>peserta</a:t>
            </a:r>
            <a:r>
              <a:rPr lang="en-ID" sz="2000" dirty="0">
                <a:solidFill>
                  <a:schemeClr val="tx1"/>
                </a:solidFill>
              </a:rPr>
              <a:t> </a:t>
            </a:r>
            <a:r>
              <a:rPr lang="en-ID" sz="2000" dirty="0" err="1">
                <a:solidFill>
                  <a:schemeClr val="tx1"/>
                </a:solidFill>
              </a:rPr>
              <a:t>kpr</a:t>
            </a:r>
            <a:r>
              <a:rPr lang="en-ID" sz="2000" dirty="0">
                <a:solidFill>
                  <a:schemeClr val="tx1"/>
                </a:solidFill>
              </a:rPr>
              <a:t> </a:t>
            </a:r>
            <a:r>
              <a:rPr lang="en-ID" sz="2000" dirty="0" err="1">
                <a:solidFill>
                  <a:schemeClr val="tx1"/>
                </a:solidFill>
              </a:rPr>
              <a:t>ke</a:t>
            </a:r>
            <a:r>
              <a:rPr lang="en-ID" sz="2000" dirty="0">
                <a:solidFill>
                  <a:schemeClr val="tx1"/>
                </a:solidFill>
              </a:rPr>
              <a:t> </a:t>
            </a:r>
            <a:r>
              <a:rPr lang="en-ID" sz="2000" dirty="0" err="1">
                <a:solidFill>
                  <a:schemeClr val="tx1"/>
                </a:solidFill>
              </a:rPr>
              <a:t>sistem</a:t>
            </a:r>
            <a:r>
              <a:rPr lang="en-ID" sz="2000" dirty="0">
                <a:solidFill>
                  <a:schemeClr val="tx1"/>
                </a:solidFill>
              </a:rPr>
              <a:t>. </a:t>
            </a:r>
          </a:p>
        </p:txBody>
      </p:sp>
      <p:sp>
        <p:nvSpPr>
          <p:cNvPr id="10" name="Rectangle: Rounded Corners 9">
            <a:extLst>
              <a:ext uri="{FF2B5EF4-FFF2-40B4-BE49-F238E27FC236}">
                <a16:creationId xmlns:a16="http://schemas.microsoft.com/office/drawing/2014/main" id="{B3B01C3B-449F-4C72-AABA-BA7A3BB96814}"/>
              </a:ext>
            </a:extLst>
          </p:cNvPr>
          <p:cNvSpPr/>
          <p:nvPr/>
        </p:nvSpPr>
        <p:spPr>
          <a:xfrm>
            <a:off x="504826" y="4515474"/>
            <a:ext cx="10412556" cy="171978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D" sz="2000" dirty="0" err="1">
                <a:solidFill>
                  <a:schemeClr val="tx1"/>
                </a:solidFill>
              </a:rPr>
              <a:t>Maka</a:t>
            </a:r>
            <a:r>
              <a:rPr lang="en-ID" sz="2000" dirty="0">
                <a:solidFill>
                  <a:schemeClr val="tx1"/>
                </a:solidFill>
              </a:rPr>
              <a:t> </a:t>
            </a:r>
            <a:r>
              <a:rPr lang="en-ID" sz="2000" dirty="0" err="1">
                <a:solidFill>
                  <a:schemeClr val="tx1"/>
                </a:solidFill>
              </a:rPr>
              <a:t>kita</a:t>
            </a:r>
            <a:r>
              <a:rPr lang="en-ID" sz="2000" dirty="0">
                <a:solidFill>
                  <a:schemeClr val="tx1"/>
                </a:solidFill>
              </a:rPr>
              <a:t> </a:t>
            </a:r>
            <a:r>
              <a:rPr lang="en-ID" sz="2000" dirty="0" err="1">
                <a:solidFill>
                  <a:schemeClr val="tx1"/>
                </a:solidFill>
              </a:rPr>
              <a:t>ingin</a:t>
            </a:r>
            <a:r>
              <a:rPr lang="en-ID" sz="2000" dirty="0">
                <a:solidFill>
                  <a:schemeClr val="tx1"/>
                </a:solidFill>
              </a:rPr>
              <a:t> </a:t>
            </a:r>
            <a:r>
              <a:rPr lang="en-ID" sz="2000" dirty="0" err="1">
                <a:solidFill>
                  <a:schemeClr val="tx1"/>
                </a:solidFill>
              </a:rPr>
              <a:t>membuat</a:t>
            </a:r>
            <a:r>
              <a:rPr lang="en-ID" sz="2000" dirty="0">
                <a:solidFill>
                  <a:schemeClr val="tx1"/>
                </a:solidFill>
              </a:rPr>
              <a:t> </a:t>
            </a:r>
            <a:r>
              <a:rPr lang="en-ID" sz="2000" dirty="0" err="1">
                <a:solidFill>
                  <a:schemeClr val="tx1"/>
                </a:solidFill>
              </a:rPr>
              <a:t>aplikasi</a:t>
            </a:r>
            <a:r>
              <a:rPr lang="en-ID" sz="2000" dirty="0">
                <a:solidFill>
                  <a:schemeClr val="tx1"/>
                </a:solidFill>
              </a:rPr>
              <a:t> mobile </a:t>
            </a:r>
            <a:r>
              <a:rPr lang="en-ID" sz="2000" dirty="0" err="1">
                <a:solidFill>
                  <a:schemeClr val="tx1"/>
                </a:solidFill>
              </a:rPr>
              <a:t>myAmos</a:t>
            </a:r>
            <a:r>
              <a:rPr lang="en-ID" sz="2000" dirty="0">
                <a:solidFill>
                  <a:schemeClr val="tx1"/>
                </a:solidFill>
              </a:rPr>
              <a:t> </a:t>
            </a:r>
            <a:r>
              <a:rPr lang="en-ID" sz="2000" dirty="0" err="1">
                <a:solidFill>
                  <a:schemeClr val="tx1"/>
                </a:solidFill>
              </a:rPr>
              <a:t>untuk</a:t>
            </a:r>
            <a:r>
              <a:rPr lang="en-ID" sz="2000" dirty="0">
                <a:solidFill>
                  <a:schemeClr val="tx1"/>
                </a:solidFill>
              </a:rPr>
              <a:t> </a:t>
            </a:r>
            <a:r>
              <a:rPr lang="en-ID" sz="2000" dirty="0" err="1">
                <a:solidFill>
                  <a:schemeClr val="tx1"/>
                </a:solidFill>
              </a:rPr>
              <a:t>mempermudah</a:t>
            </a:r>
            <a:r>
              <a:rPr lang="en-ID" sz="2000" dirty="0">
                <a:solidFill>
                  <a:schemeClr val="tx1"/>
                </a:solidFill>
              </a:rPr>
              <a:t> proses </a:t>
            </a:r>
            <a:r>
              <a:rPr lang="en-ID" sz="2000" dirty="0" err="1">
                <a:solidFill>
                  <a:schemeClr val="tx1"/>
                </a:solidFill>
              </a:rPr>
              <a:t>mobilisasi</a:t>
            </a:r>
            <a:r>
              <a:rPr lang="en-ID" sz="2000" dirty="0">
                <a:solidFill>
                  <a:schemeClr val="tx1"/>
                </a:solidFill>
              </a:rPr>
              <a:t> di marketing </a:t>
            </a:r>
            <a:r>
              <a:rPr lang="en-ID" sz="2000" dirty="0" err="1">
                <a:solidFill>
                  <a:schemeClr val="tx1"/>
                </a:solidFill>
              </a:rPr>
              <a:t>kpr</a:t>
            </a:r>
            <a:r>
              <a:rPr lang="en-ID" sz="2000" dirty="0">
                <a:solidFill>
                  <a:schemeClr val="tx1"/>
                </a:solidFill>
              </a:rPr>
              <a:t> </a:t>
            </a:r>
            <a:r>
              <a:rPr lang="en-ID" sz="2000" dirty="0" err="1">
                <a:solidFill>
                  <a:schemeClr val="tx1"/>
                </a:solidFill>
              </a:rPr>
              <a:t>maybank</a:t>
            </a:r>
            <a:r>
              <a:rPr lang="en-ID" sz="2000" dirty="0">
                <a:solidFill>
                  <a:schemeClr val="tx1"/>
                </a:solidFill>
              </a:rPr>
              <a:t>, </a:t>
            </a:r>
            <a:r>
              <a:rPr lang="en-ID" sz="2000" dirty="0" err="1">
                <a:solidFill>
                  <a:schemeClr val="tx1"/>
                </a:solidFill>
              </a:rPr>
              <a:t>sehingga</a:t>
            </a:r>
            <a:r>
              <a:rPr lang="en-ID" sz="2000" dirty="0">
                <a:solidFill>
                  <a:schemeClr val="tx1"/>
                </a:solidFill>
              </a:rPr>
              <a:t> </a:t>
            </a:r>
            <a:r>
              <a:rPr lang="en-ID" sz="2000" dirty="0" err="1">
                <a:solidFill>
                  <a:schemeClr val="tx1"/>
                </a:solidFill>
              </a:rPr>
              <a:t>mereka</a:t>
            </a:r>
            <a:r>
              <a:rPr lang="en-ID" sz="2000" dirty="0">
                <a:solidFill>
                  <a:schemeClr val="tx1"/>
                </a:solidFill>
              </a:rPr>
              <a:t> </a:t>
            </a:r>
            <a:r>
              <a:rPr lang="en-ID" sz="2000" dirty="0" err="1">
                <a:solidFill>
                  <a:schemeClr val="tx1"/>
                </a:solidFill>
              </a:rPr>
              <a:t>dapat</a:t>
            </a:r>
            <a:r>
              <a:rPr lang="en-ID" sz="2000" dirty="0">
                <a:solidFill>
                  <a:schemeClr val="tx1"/>
                </a:solidFill>
              </a:rPr>
              <a:t> </a:t>
            </a:r>
            <a:r>
              <a:rPr lang="en-ID" sz="2000" dirty="0" err="1">
                <a:solidFill>
                  <a:schemeClr val="tx1"/>
                </a:solidFill>
              </a:rPr>
              <a:t>secara</a:t>
            </a:r>
            <a:r>
              <a:rPr lang="en-ID" sz="2000" dirty="0">
                <a:solidFill>
                  <a:schemeClr val="tx1"/>
                </a:solidFill>
              </a:rPr>
              <a:t> </a:t>
            </a:r>
            <a:r>
              <a:rPr lang="en-ID" sz="2000" dirty="0" err="1">
                <a:solidFill>
                  <a:schemeClr val="tx1"/>
                </a:solidFill>
              </a:rPr>
              <a:t>langsung</a:t>
            </a:r>
            <a:r>
              <a:rPr lang="en-ID" sz="2000" dirty="0">
                <a:solidFill>
                  <a:schemeClr val="tx1"/>
                </a:solidFill>
              </a:rPr>
              <a:t> </a:t>
            </a:r>
            <a:r>
              <a:rPr lang="en-ID" sz="2000" dirty="0" err="1">
                <a:solidFill>
                  <a:schemeClr val="tx1"/>
                </a:solidFill>
              </a:rPr>
              <a:t>mengupload</a:t>
            </a:r>
            <a:r>
              <a:rPr lang="en-ID" sz="2000" dirty="0">
                <a:solidFill>
                  <a:schemeClr val="tx1"/>
                </a:solidFill>
              </a:rPr>
              <a:t> </a:t>
            </a:r>
            <a:r>
              <a:rPr lang="en-ID" sz="2000" dirty="0" err="1">
                <a:solidFill>
                  <a:schemeClr val="tx1"/>
                </a:solidFill>
              </a:rPr>
              <a:t>dokumen</a:t>
            </a:r>
            <a:r>
              <a:rPr lang="en-ID" sz="2000" dirty="0">
                <a:solidFill>
                  <a:schemeClr val="tx1"/>
                </a:solidFill>
              </a:rPr>
              <a:t> </a:t>
            </a:r>
            <a:r>
              <a:rPr lang="en-ID" sz="2000" dirty="0" err="1">
                <a:solidFill>
                  <a:schemeClr val="tx1"/>
                </a:solidFill>
              </a:rPr>
              <a:t>ke</a:t>
            </a:r>
            <a:r>
              <a:rPr lang="en-ID" sz="2000" dirty="0">
                <a:solidFill>
                  <a:schemeClr val="tx1"/>
                </a:solidFill>
              </a:rPr>
              <a:t> </a:t>
            </a:r>
            <a:r>
              <a:rPr lang="en-ID" sz="2000" dirty="0" err="1">
                <a:solidFill>
                  <a:schemeClr val="tx1"/>
                </a:solidFill>
              </a:rPr>
              <a:t>dalam</a:t>
            </a:r>
            <a:r>
              <a:rPr lang="en-ID" sz="2000" dirty="0">
                <a:solidFill>
                  <a:schemeClr val="tx1"/>
                </a:solidFill>
              </a:rPr>
              <a:t> </a:t>
            </a:r>
            <a:r>
              <a:rPr lang="en-ID" sz="2000" dirty="0" err="1">
                <a:solidFill>
                  <a:schemeClr val="tx1"/>
                </a:solidFill>
              </a:rPr>
              <a:t>sistem</a:t>
            </a:r>
            <a:r>
              <a:rPr lang="en-ID" sz="2000" dirty="0">
                <a:solidFill>
                  <a:schemeClr val="tx1"/>
                </a:solidFill>
              </a:rPr>
              <a:t>.</a:t>
            </a:r>
            <a:r>
              <a:rPr lang="en-US" sz="2000" dirty="0">
                <a:solidFill>
                  <a:schemeClr val="tx1"/>
                </a:solidFill>
              </a:rPr>
              <a:t> </a:t>
            </a:r>
            <a:endParaRPr lang="en-ID" sz="2000" dirty="0">
              <a:solidFill>
                <a:schemeClr val="tx1"/>
              </a:solidFill>
            </a:endParaRPr>
          </a:p>
        </p:txBody>
      </p:sp>
    </p:spTree>
    <p:extLst>
      <p:ext uri="{BB962C8B-B14F-4D97-AF65-F5344CB8AC3E}">
        <p14:creationId xmlns:p14="http://schemas.microsoft.com/office/powerpoint/2010/main" val="264282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BF8C9E-DF15-4FFC-9AE6-45114E5E0498}"/>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CDE52362-9F58-4E7E-A826-6E855C79BCC7}"/>
              </a:ext>
            </a:extLst>
          </p:cNvPr>
          <p:cNvSpPr>
            <a:spLocks noGrp="1"/>
          </p:cNvSpPr>
          <p:nvPr>
            <p:ph type="title"/>
          </p:nvPr>
        </p:nvSpPr>
        <p:spPr/>
        <p:txBody>
          <a:bodyPr/>
          <a:lstStyle/>
          <a:p>
            <a:r>
              <a:rPr lang="en-US" dirty="0" err="1"/>
              <a:t>MyAmos</a:t>
            </a:r>
            <a:endParaRPr lang="en-ID" dirty="0"/>
          </a:p>
        </p:txBody>
      </p:sp>
      <p:pic>
        <p:nvPicPr>
          <p:cNvPr id="8" name="Content Placeholder 7">
            <a:extLst>
              <a:ext uri="{FF2B5EF4-FFF2-40B4-BE49-F238E27FC236}">
                <a16:creationId xmlns:a16="http://schemas.microsoft.com/office/drawing/2014/main" id="{24F05EC3-015B-4E76-8382-5886CE97580C}"/>
              </a:ext>
            </a:extLst>
          </p:cNvPr>
          <p:cNvPicPr>
            <a:picLocks noGrp="1" noChangeAspect="1"/>
          </p:cNvPicPr>
          <p:nvPr>
            <p:ph idx="1"/>
          </p:nvPr>
        </p:nvPicPr>
        <p:blipFill>
          <a:blip r:embed="rId2"/>
          <a:stretch>
            <a:fillRect/>
          </a:stretch>
        </p:blipFill>
        <p:spPr>
          <a:xfrm>
            <a:off x="504825" y="2497704"/>
            <a:ext cx="1862592" cy="1862592"/>
          </a:xfrm>
        </p:spPr>
      </p:pic>
      <p:sp>
        <p:nvSpPr>
          <p:cNvPr id="5" name="Slide Number Placeholder 4">
            <a:extLst>
              <a:ext uri="{FF2B5EF4-FFF2-40B4-BE49-F238E27FC236}">
                <a16:creationId xmlns:a16="http://schemas.microsoft.com/office/drawing/2014/main" id="{3CCE16B9-147A-43C7-88FF-266C5AB9460E}"/>
              </a:ext>
            </a:extLst>
          </p:cNvPr>
          <p:cNvSpPr>
            <a:spLocks noGrp="1"/>
          </p:cNvSpPr>
          <p:nvPr>
            <p:ph type="sldNum" sz="quarter" idx="12"/>
          </p:nvPr>
        </p:nvSpPr>
        <p:spPr/>
        <p:txBody>
          <a:bodyPr/>
          <a:lstStyle/>
          <a:p>
            <a:fld id="{7C03E8FC-7EBD-BF42-9ED4-90D4B1E23A24}" type="slidenum">
              <a:rPr lang="en-US" smtClean="0"/>
              <a:pPr/>
              <a:t>4</a:t>
            </a:fld>
            <a:endParaRPr lang="en-US" dirty="0"/>
          </a:p>
        </p:txBody>
      </p:sp>
      <p:sp>
        <p:nvSpPr>
          <p:cNvPr id="6" name="Text Placeholder 5">
            <a:extLst>
              <a:ext uri="{FF2B5EF4-FFF2-40B4-BE49-F238E27FC236}">
                <a16:creationId xmlns:a16="http://schemas.microsoft.com/office/drawing/2014/main" id="{3F8028DE-1383-42D9-B416-33165BE6D64A}"/>
              </a:ext>
            </a:extLst>
          </p:cNvPr>
          <p:cNvSpPr>
            <a:spLocks noGrp="1"/>
          </p:cNvSpPr>
          <p:nvPr>
            <p:ph type="body" sz="quarter" idx="13"/>
          </p:nvPr>
        </p:nvSpPr>
        <p:spPr/>
        <p:txBody>
          <a:bodyPr/>
          <a:lstStyle/>
          <a:p>
            <a:endParaRPr lang="en-ID"/>
          </a:p>
        </p:txBody>
      </p:sp>
      <p:sp>
        <p:nvSpPr>
          <p:cNvPr id="9" name="TextBox 8">
            <a:extLst>
              <a:ext uri="{FF2B5EF4-FFF2-40B4-BE49-F238E27FC236}">
                <a16:creationId xmlns:a16="http://schemas.microsoft.com/office/drawing/2014/main" id="{3EC08E5F-7A88-45BE-916B-60F628E36D17}"/>
              </a:ext>
            </a:extLst>
          </p:cNvPr>
          <p:cNvSpPr txBox="1"/>
          <p:nvPr/>
        </p:nvSpPr>
        <p:spPr>
          <a:xfrm>
            <a:off x="2873829" y="2497704"/>
            <a:ext cx="8634977" cy="1815882"/>
          </a:xfrm>
          <a:prstGeom prst="rect">
            <a:avLst/>
          </a:prstGeom>
          <a:noFill/>
        </p:spPr>
        <p:txBody>
          <a:bodyPr wrap="square" rtlCol="0">
            <a:spAutoFit/>
          </a:bodyPr>
          <a:lstStyle/>
          <a:p>
            <a:pPr algn="just"/>
            <a:r>
              <a:rPr lang="en-US" sz="2800" dirty="0" err="1"/>
              <a:t>MyAmos</a:t>
            </a:r>
            <a:r>
              <a:rPr lang="en-US" sz="2800" dirty="0"/>
              <a:t> </a:t>
            </a:r>
            <a:r>
              <a:rPr lang="en-US" sz="2800" dirty="0" err="1"/>
              <a:t>adalah</a:t>
            </a:r>
            <a:r>
              <a:rPr lang="en-US" sz="2800" dirty="0"/>
              <a:t> </a:t>
            </a:r>
            <a:r>
              <a:rPr lang="en-US" sz="2800" dirty="0" err="1"/>
              <a:t>aplikasi</a:t>
            </a:r>
            <a:r>
              <a:rPr lang="en-US" sz="2800" dirty="0"/>
              <a:t> mobile android yang </a:t>
            </a:r>
            <a:r>
              <a:rPr lang="en-US" sz="2800" dirty="0" err="1"/>
              <a:t>dirancang</a:t>
            </a:r>
            <a:r>
              <a:rPr lang="en-US" sz="2800" dirty="0"/>
              <a:t> </a:t>
            </a:r>
            <a:r>
              <a:rPr lang="en-US" sz="2800" dirty="0" err="1"/>
              <a:t>untuk</a:t>
            </a:r>
            <a:r>
              <a:rPr lang="en-US" sz="2800" dirty="0"/>
              <a:t> </a:t>
            </a:r>
            <a:r>
              <a:rPr lang="en-US" sz="2800" dirty="0" err="1"/>
              <a:t>mempermudah</a:t>
            </a:r>
            <a:r>
              <a:rPr lang="en-US" sz="2800" dirty="0"/>
              <a:t> proses </a:t>
            </a:r>
            <a:r>
              <a:rPr lang="en-US" sz="2800" dirty="0" err="1"/>
              <a:t>pengajuan</a:t>
            </a:r>
            <a:r>
              <a:rPr lang="en-US" sz="2800" dirty="0"/>
              <a:t> </a:t>
            </a:r>
            <a:r>
              <a:rPr lang="en-US" sz="2800" dirty="0" err="1"/>
              <a:t>dokumen</a:t>
            </a:r>
            <a:r>
              <a:rPr lang="en-US" sz="2800" dirty="0"/>
              <a:t> </a:t>
            </a:r>
            <a:r>
              <a:rPr lang="en-US" sz="2800" dirty="0" err="1"/>
              <a:t>kpr</a:t>
            </a:r>
            <a:r>
              <a:rPr lang="en-US" sz="2800" dirty="0"/>
              <a:t> dan approval </a:t>
            </a:r>
            <a:r>
              <a:rPr lang="en-US" sz="2800" dirty="0" err="1"/>
              <a:t>dokumen</a:t>
            </a:r>
            <a:r>
              <a:rPr lang="en-US" sz="2800" dirty="0"/>
              <a:t> </a:t>
            </a:r>
            <a:r>
              <a:rPr lang="en-US" sz="2800" dirty="0" err="1"/>
              <a:t>secara</a:t>
            </a:r>
            <a:r>
              <a:rPr lang="en-US" sz="2800" dirty="0"/>
              <a:t> </a:t>
            </a:r>
            <a:r>
              <a:rPr lang="en-US" sz="2800" dirty="0" err="1"/>
              <a:t>realtime</a:t>
            </a:r>
            <a:r>
              <a:rPr lang="en-US" sz="2800" dirty="0"/>
              <a:t>.</a:t>
            </a:r>
            <a:endParaRPr lang="en-ID" sz="2800" dirty="0"/>
          </a:p>
        </p:txBody>
      </p:sp>
    </p:spTree>
    <p:extLst>
      <p:ext uri="{BB962C8B-B14F-4D97-AF65-F5344CB8AC3E}">
        <p14:creationId xmlns:p14="http://schemas.microsoft.com/office/powerpoint/2010/main" val="137342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1C4195-7670-4D18-9115-AA760E38D87D}"/>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9D06470B-7F14-428C-84F5-CB9F27C416C0}"/>
              </a:ext>
            </a:extLst>
          </p:cNvPr>
          <p:cNvSpPr>
            <a:spLocks noGrp="1"/>
          </p:cNvSpPr>
          <p:nvPr>
            <p:ph type="title"/>
          </p:nvPr>
        </p:nvSpPr>
        <p:spPr>
          <a:solidFill>
            <a:srgbClr val="FFBC0F"/>
          </a:solidFill>
        </p:spPr>
        <p:txBody>
          <a:bodyPr/>
          <a:lstStyle/>
          <a:p>
            <a:r>
              <a:rPr lang="en-US" dirty="0"/>
              <a:t>Batasan</a:t>
            </a:r>
            <a:endParaRPr lang="en-ID" dirty="0"/>
          </a:p>
        </p:txBody>
      </p:sp>
      <p:sp>
        <p:nvSpPr>
          <p:cNvPr id="5" name="Slide Number Placeholder 4">
            <a:extLst>
              <a:ext uri="{FF2B5EF4-FFF2-40B4-BE49-F238E27FC236}">
                <a16:creationId xmlns:a16="http://schemas.microsoft.com/office/drawing/2014/main" id="{78EB7A0E-8BB9-4FAD-A79F-08F3C02D26C6}"/>
              </a:ext>
            </a:extLst>
          </p:cNvPr>
          <p:cNvSpPr>
            <a:spLocks noGrp="1"/>
          </p:cNvSpPr>
          <p:nvPr>
            <p:ph type="sldNum" sz="quarter" idx="12"/>
          </p:nvPr>
        </p:nvSpPr>
        <p:spPr/>
        <p:txBody>
          <a:bodyPr/>
          <a:lstStyle/>
          <a:p>
            <a:fld id="{7C03E8FC-7EBD-BF42-9ED4-90D4B1E23A24}" type="slidenum">
              <a:rPr lang="en-US" smtClean="0"/>
              <a:pPr/>
              <a:t>5</a:t>
            </a:fld>
            <a:endParaRPr lang="en-US" dirty="0"/>
          </a:p>
        </p:txBody>
      </p:sp>
      <p:sp>
        <p:nvSpPr>
          <p:cNvPr id="6" name="Text Placeholder 5">
            <a:extLst>
              <a:ext uri="{FF2B5EF4-FFF2-40B4-BE49-F238E27FC236}">
                <a16:creationId xmlns:a16="http://schemas.microsoft.com/office/drawing/2014/main" id="{00549221-A340-49C6-B959-D61808B6DB98}"/>
              </a:ext>
            </a:extLst>
          </p:cNvPr>
          <p:cNvSpPr>
            <a:spLocks noGrp="1"/>
          </p:cNvSpPr>
          <p:nvPr>
            <p:ph type="body" sz="quarter" idx="13"/>
          </p:nvPr>
        </p:nvSpPr>
        <p:spPr/>
        <p:txBody>
          <a:bodyPr/>
          <a:lstStyle/>
          <a:p>
            <a:endParaRPr lang="en-ID"/>
          </a:p>
        </p:txBody>
      </p:sp>
      <p:sp>
        <p:nvSpPr>
          <p:cNvPr id="7" name="TextBox 6">
            <a:extLst>
              <a:ext uri="{FF2B5EF4-FFF2-40B4-BE49-F238E27FC236}">
                <a16:creationId xmlns:a16="http://schemas.microsoft.com/office/drawing/2014/main" id="{D0CF1ADD-5F54-48F9-AA49-0B09C80CBFA0}"/>
              </a:ext>
            </a:extLst>
          </p:cNvPr>
          <p:cNvSpPr txBox="1"/>
          <p:nvPr/>
        </p:nvSpPr>
        <p:spPr>
          <a:xfrm>
            <a:off x="629174" y="1040235"/>
            <a:ext cx="1039125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Employee</a:t>
            </a:r>
          </a:p>
          <a:p>
            <a:pPr marL="285750" indent="-285750">
              <a:buFont typeface="Arial" panose="020B0604020202020204" pitchFamily="34" charset="0"/>
              <a:buChar char="•"/>
            </a:pPr>
            <a:r>
              <a:rPr lang="en-US" dirty="0" err="1"/>
              <a:t>Mengatur</a:t>
            </a:r>
            <a:r>
              <a:rPr lang="en-US" dirty="0"/>
              <a:t> </a:t>
            </a:r>
            <a:r>
              <a:rPr lang="en-US" dirty="0" err="1"/>
              <a:t>jadwal</a:t>
            </a:r>
            <a:r>
              <a:rPr lang="en-US" dirty="0"/>
              <a:t> </a:t>
            </a:r>
            <a:r>
              <a:rPr lang="en-US" dirty="0" err="1"/>
              <a:t>untuk</a:t>
            </a:r>
            <a:r>
              <a:rPr lang="en-US" dirty="0"/>
              <a:t> </a:t>
            </a:r>
            <a:r>
              <a:rPr lang="en-US" dirty="0" err="1"/>
              <a:t>bertemu</a:t>
            </a:r>
            <a:r>
              <a:rPr lang="en-US" dirty="0"/>
              <a:t> </a:t>
            </a:r>
            <a:r>
              <a:rPr lang="en-US" dirty="0" err="1"/>
              <a:t>dengan</a:t>
            </a:r>
            <a:r>
              <a:rPr lang="en-US" dirty="0"/>
              <a:t> </a:t>
            </a:r>
            <a:r>
              <a:rPr lang="en-US" dirty="0" err="1"/>
              <a:t>nasabah</a:t>
            </a:r>
            <a:endParaRPr lang="en-US" dirty="0"/>
          </a:p>
          <a:p>
            <a:pPr marL="285750" indent="-285750">
              <a:buFont typeface="Arial" panose="020B0604020202020204" pitchFamily="34" charset="0"/>
              <a:buChar char="•"/>
            </a:pPr>
            <a:r>
              <a:rPr lang="en-US" dirty="0" err="1"/>
              <a:t>Menambahkan</a:t>
            </a:r>
            <a:r>
              <a:rPr lang="en-US" dirty="0"/>
              <a:t> data </a:t>
            </a:r>
            <a:r>
              <a:rPr lang="en-US" dirty="0" err="1"/>
              <a:t>diri</a:t>
            </a:r>
            <a:r>
              <a:rPr lang="en-US" dirty="0"/>
              <a:t> </a:t>
            </a:r>
            <a:r>
              <a:rPr lang="en-US" dirty="0" err="1"/>
              <a:t>nasabah</a:t>
            </a:r>
            <a:r>
              <a:rPr lang="en-US" dirty="0"/>
              <a:t> (</a:t>
            </a:r>
            <a:r>
              <a:rPr lang="en-US" dirty="0" err="1"/>
              <a:t>Identitas</a:t>
            </a:r>
            <a:r>
              <a:rPr lang="en-US" dirty="0"/>
              <a:t> </a:t>
            </a:r>
            <a:r>
              <a:rPr lang="en-US" dirty="0" err="1"/>
              <a:t>diri</a:t>
            </a:r>
            <a:r>
              <a:rPr lang="en-US" dirty="0"/>
              <a:t> dan upload </a:t>
            </a:r>
            <a:r>
              <a:rPr lang="en-US" dirty="0" err="1"/>
              <a:t>dokumen</a:t>
            </a:r>
            <a:r>
              <a:rPr lang="en-US" dirty="0"/>
              <a:t> </a:t>
            </a:r>
            <a:r>
              <a:rPr lang="en-US" dirty="0" err="1"/>
              <a:t>kpr</a:t>
            </a:r>
            <a:r>
              <a:rPr lang="en-US" dirty="0"/>
              <a:t>).</a:t>
            </a:r>
          </a:p>
          <a:p>
            <a:pPr marL="285750" indent="-285750">
              <a:buFont typeface="Arial" panose="020B0604020202020204" pitchFamily="34" charset="0"/>
              <a:buChar char="•"/>
            </a:pPr>
            <a:r>
              <a:rPr lang="en-US" dirty="0" err="1"/>
              <a:t>Melihat</a:t>
            </a:r>
            <a:r>
              <a:rPr lang="en-US" dirty="0"/>
              <a:t> status </a:t>
            </a:r>
            <a:r>
              <a:rPr lang="en-US" dirty="0" err="1"/>
              <a:t>dokumen</a:t>
            </a:r>
            <a:r>
              <a:rPr lang="en-US" dirty="0"/>
              <a:t> yang </a:t>
            </a:r>
            <a:r>
              <a:rPr lang="en-US" dirty="0" err="1"/>
              <a:t>sudah</a:t>
            </a:r>
            <a:r>
              <a:rPr lang="en-US" dirty="0"/>
              <a:t> </a:t>
            </a:r>
            <a:r>
              <a:rPr lang="en-US" dirty="0" err="1"/>
              <a:t>disubmit</a:t>
            </a:r>
            <a:endParaRPr lang="en-ID" dirty="0"/>
          </a:p>
        </p:txBody>
      </p:sp>
      <p:sp>
        <p:nvSpPr>
          <p:cNvPr id="8" name="TextBox 7">
            <a:extLst>
              <a:ext uri="{FF2B5EF4-FFF2-40B4-BE49-F238E27FC236}">
                <a16:creationId xmlns:a16="http://schemas.microsoft.com/office/drawing/2014/main" id="{F1BAB254-94E8-40F3-9660-5648089CB77C}"/>
              </a:ext>
            </a:extLst>
          </p:cNvPr>
          <p:cNvSpPr txBox="1"/>
          <p:nvPr/>
        </p:nvSpPr>
        <p:spPr>
          <a:xfrm>
            <a:off x="629174" y="2446287"/>
            <a:ext cx="1039125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Manager</a:t>
            </a:r>
          </a:p>
          <a:p>
            <a:pPr marL="285750" indent="-285750">
              <a:buFont typeface="Arial" panose="020B0604020202020204" pitchFamily="34" charset="0"/>
              <a:buChar char="•"/>
            </a:pPr>
            <a:r>
              <a:rPr lang="en-US" dirty="0" err="1"/>
              <a:t>Mengatur</a:t>
            </a:r>
            <a:r>
              <a:rPr lang="en-US" dirty="0"/>
              <a:t> </a:t>
            </a:r>
            <a:r>
              <a:rPr lang="en-US" dirty="0" err="1"/>
              <a:t>jadwal</a:t>
            </a:r>
            <a:r>
              <a:rPr lang="en-US" dirty="0"/>
              <a:t> </a:t>
            </a:r>
            <a:r>
              <a:rPr lang="en-US" dirty="0" err="1"/>
              <a:t>untuk</a:t>
            </a:r>
            <a:r>
              <a:rPr lang="en-US" dirty="0"/>
              <a:t> </a:t>
            </a:r>
            <a:r>
              <a:rPr lang="en-US" dirty="0" err="1"/>
              <a:t>bertemu</a:t>
            </a:r>
            <a:r>
              <a:rPr lang="en-US" dirty="0"/>
              <a:t> </a:t>
            </a:r>
            <a:r>
              <a:rPr lang="en-US" dirty="0" err="1"/>
              <a:t>dengan</a:t>
            </a:r>
            <a:r>
              <a:rPr lang="en-US" dirty="0"/>
              <a:t> </a:t>
            </a:r>
            <a:r>
              <a:rPr lang="en-US" dirty="0" err="1"/>
              <a:t>nasabah</a:t>
            </a:r>
            <a:endParaRPr lang="en-US" dirty="0"/>
          </a:p>
          <a:p>
            <a:pPr marL="285750" indent="-285750">
              <a:buFont typeface="Arial" panose="020B0604020202020204" pitchFamily="34" charset="0"/>
              <a:buChar char="•"/>
            </a:pPr>
            <a:r>
              <a:rPr lang="en-US" dirty="0" err="1"/>
              <a:t>Menambahkan</a:t>
            </a:r>
            <a:r>
              <a:rPr lang="en-US" dirty="0"/>
              <a:t> data </a:t>
            </a:r>
            <a:r>
              <a:rPr lang="en-US" dirty="0" err="1"/>
              <a:t>diri</a:t>
            </a:r>
            <a:r>
              <a:rPr lang="en-US" dirty="0"/>
              <a:t> </a:t>
            </a:r>
            <a:r>
              <a:rPr lang="en-US" dirty="0" err="1"/>
              <a:t>nasabah</a:t>
            </a:r>
            <a:r>
              <a:rPr lang="en-US" dirty="0"/>
              <a:t> (</a:t>
            </a:r>
            <a:r>
              <a:rPr lang="en-US" dirty="0" err="1"/>
              <a:t>Identitas</a:t>
            </a:r>
            <a:r>
              <a:rPr lang="en-US" dirty="0"/>
              <a:t> </a:t>
            </a:r>
            <a:r>
              <a:rPr lang="en-US" dirty="0" err="1"/>
              <a:t>diri</a:t>
            </a:r>
            <a:r>
              <a:rPr lang="en-US" dirty="0"/>
              <a:t> dan upload </a:t>
            </a:r>
            <a:r>
              <a:rPr lang="en-US" dirty="0" err="1"/>
              <a:t>dokumen</a:t>
            </a:r>
            <a:r>
              <a:rPr lang="en-US" dirty="0"/>
              <a:t> </a:t>
            </a:r>
            <a:r>
              <a:rPr lang="en-US" dirty="0" err="1"/>
              <a:t>kpr</a:t>
            </a:r>
            <a:r>
              <a:rPr lang="en-US" dirty="0"/>
              <a:t>).</a:t>
            </a:r>
          </a:p>
          <a:p>
            <a:pPr marL="285750" indent="-285750">
              <a:buFont typeface="Arial" panose="020B0604020202020204" pitchFamily="34" charset="0"/>
              <a:buChar char="•"/>
            </a:pPr>
            <a:r>
              <a:rPr lang="en-US" dirty="0" err="1"/>
              <a:t>Melihat</a:t>
            </a:r>
            <a:r>
              <a:rPr lang="en-US" dirty="0"/>
              <a:t> dan approval </a:t>
            </a:r>
            <a:r>
              <a:rPr lang="en-US" dirty="0" err="1"/>
              <a:t>dokumen</a:t>
            </a:r>
            <a:r>
              <a:rPr lang="en-US" dirty="0"/>
              <a:t> </a:t>
            </a:r>
            <a:r>
              <a:rPr lang="en-US" dirty="0" err="1"/>
              <a:t>permohonan</a:t>
            </a:r>
            <a:r>
              <a:rPr lang="en-US" dirty="0"/>
              <a:t> </a:t>
            </a:r>
            <a:r>
              <a:rPr lang="en-US" dirty="0" err="1"/>
              <a:t>seluruh</a:t>
            </a:r>
            <a:r>
              <a:rPr lang="en-US" dirty="0"/>
              <a:t> </a:t>
            </a:r>
            <a:r>
              <a:rPr lang="en-US" dirty="0" err="1"/>
              <a:t>nasabah</a:t>
            </a:r>
            <a:endParaRPr lang="en-US" dirty="0"/>
          </a:p>
        </p:txBody>
      </p:sp>
      <p:sp>
        <p:nvSpPr>
          <p:cNvPr id="9" name="TextBox 8">
            <a:extLst>
              <a:ext uri="{FF2B5EF4-FFF2-40B4-BE49-F238E27FC236}">
                <a16:creationId xmlns:a16="http://schemas.microsoft.com/office/drawing/2014/main" id="{4C870593-E546-4AA3-B54D-AD6D2A1095F1}"/>
              </a:ext>
            </a:extLst>
          </p:cNvPr>
          <p:cNvSpPr txBox="1"/>
          <p:nvPr/>
        </p:nvSpPr>
        <p:spPr>
          <a:xfrm>
            <a:off x="629174" y="3832663"/>
            <a:ext cx="1039125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Aministrator</a:t>
            </a:r>
            <a:endParaRPr lang="en-US" dirty="0"/>
          </a:p>
          <a:p>
            <a:pPr marL="285750" indent="-285750">
              <a:buFont typeface="Arial" panose="020B0604020202020204" pitchFamily="34" charset="0"/>
              <a:buChar char="•"/>
            </a:pPr>
            <a:r>
              <a:rPr lang="en-US" dirty="0" err="1"/>
              <a:t>Menambahkan</a:t>
            </a:r>
            <a:r>
              <a:rPr lang="en-US" dirty="0"/>
              <a:t>, delete, update employee</a:t>
            </a:r>
            <a:endParaRPr lang="en-ID" dirty="0"/>
          </a:p>
        </p:txBody>
      </p:sp>
    </p:spTree>
    <p:extLst>
      <p:ext uri="{BB962C8B-B14F-4D97-AF65-F5344CB8AC3E}">
        <p14:creationId xmlns:p14="http://schemas.microsoft.com/office/powerpoint/2010/main" val="417229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A61699-8B66-4588-81DC-3DF486BFC50A}"/>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3" name="Title 2">
            <a:extLst>
              <a:ext uri="{FF2B5EF4-FFF2-40B4-BE49-F238E27FC236}">
                <a16:creationId xmlns:a16="http://schemas.microsoft.com/office/drawing/2014/main" id="{AA2C4482-2DE2-4732-A531-F3616F5CD4B2}"/>
              </a:ext>
            </a:extLst>
          </p:cNvPr>
          <p:cNvSpPr>
            <a:spLocks noGrp="1"/>
          </p:cNvSpPr>
          <p:nvPr>
            <p:ph type="title"/>
          </p:nvPr>
        </p:nvSpPr>
        <p:spPr>
          <a:solidFill>
            <a:srgbClr val="FFBC0F"/>
          </a:solidFill>
        </p:spPr>
        <p:txBody>
          <a:bodyPr/>
          <a:lstStyle/>
          <a:p>
            <a:r>
              <a:rPr lang="en-US" dirty="0" err="1"/>
              <a:t>Tujuan</a:t>
            </a:r>
            <a:endParaRPr lang="en-ID" dirty="0"/>
          </a:p>
        </p:txBody>
      </p:sp>
      <p:sp>
        <p:nvSpPr>
          <p:cNvPr id="5" name="Slide Number Placeholder 4">
            <a:extLst>
              <a:ext uri="{FF2B5EF4-FFF2-40B4-BE49-F238E27FC236}">
                <a16:creationId xmlns:a16="http://schemas.microsoft.com/office/drawing/2014/main" id="{5F2467AA-159C-41FD-9ECF-26AC0716E4C5}"/>
              </a:ext>
            </a:extLst>
          </p:cNvPr>
          <p:cNvSpPr>
            <a:spLocks noGrp="1"/>
          </p:cNvSpPr>
          <p:nvPr>
            <p:ph type="sldNum" sz="quarter" idx="12"/>
          </p:nvPr>
        </p:nvSpPr>
        <p:spPr/>
        <p:txBody>
          <a:bodyPr/>
          <a:lstStyle/>
          <a:p>
            <a:fld id="{7C03E8FC-7EBD-BF42-9ED4-90D4B1E23A24}" type="slidenum">
              <a:rPr lang="en-US" smtClean="0"/>
              <a:pPr/>
              <a:t>6</a:t>
            </a:fld>
            <a:endParaRPr lang="en-US" dirty="0"/>
          </a:p>
        </p:txBody>
      </p:sp>
      <p:sp>
        <p:nvSpPr>
          <p:cNvPr id="6" name="Text Placeholder 5">
            <a:extLst>
              <a:ext uri="{FF2B5EF4-FFF2-40B4-BE49-F238E27FC236}">
                <a16:creationId xmlns:a16="http://schemas.microsoft.com/office/drawing/2014/main" id="{56AB0455-91E2-417E-B827-8EE0C37C64A0}"/>
              </a:ext>
            </a:extLst>
          </p:cNvPr>
          <p:cNvSpPr>
            <a:spLocks noGrp="1"/>
          </p:cNvSpPr>
          <p:nvPr>
            <p:ph type="body" sz="quarter" idx="13"/>
          </p:nvPr>
        </p:nvSpPr>
        <p:spPr/>
        <p:txBody>
          <a:bodyPr/>
          <a:lstStyle/>
          <a:p>
            <a:endParaRPr lang="en-ID"/>
          </a:p>
        </p:txBody>
      </p:sp>
      <p:sp>
        <p:nvSpPr>
          <p:cNvPr id="9" name="TextBox 8">
            <a:extLst>
              <a:ext uri="{FF2B5EF4-FFF2-40B4-BE49-F238E27FC236}">
                <a16:creationId xmlns:a16="http://schemas.microsoft.com/office/drawing/2014/main" id="{978070EF-10BE-4E42-B058-83285E886D40}"/>
              </a:ext>
            </a:extLst>
          </p:cNvPr>
          <p:cNvSpPr txBox="1"/>
          <p:nvPr/>
        </p:nvSpPr>
        <p:spPr>
          <a:xfrm>
            <a:off x="2944536" y="2439550"/>
            <a:ext cx="819935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D" sz="2000" dirty="0" err="1"/>
              <a:t>Membuat</a:t>
            </a:r>
            <a:r>
              <a:rPr lang="en-ID" sz="2000" dirty="0"/>
              <a:t> </a:t>
            </a:r>
            <a:r>
              <a:rPr lang="en-ID" sz="2000" dirty="0" err="1"/>
              <a:t>aplikasi</a:t>
            </a:r>
            <a:r>
              <a:rPr lang="en-ID" sz="2000" dirty="0"/>
              <a:t> android </a:t>
            </a:r>
            <a:r>
              <a:rPr lang="en-ID" sz="2000" dirty="0" err="1"/>
              <a:t>untuk</a:t>
            </a:r>
            <a:r>
              <a:rPr lang="en-ID" sz="2000" dirty="0"/>
              <a:t> </a:t>
            </a:r>
            <a:r>
              <a:rPr lang="en-ID" sz="2000" dirty="0" err="1"/>
              <a:t>sistem</a:t>
            </a:r>
            <a:r>
              <a:rPr lang="en-ID" sz="2000" dirty="0"/>
              <a:t> KPR </a:t>
            </a:r>
          </a:p>
        </p:txBody>
      </p:sp>
      <p:sp>
        <p:nvSpPr>
          <p:cNvPr id="12" name="TextBox 11">
            <a:extLst>
              <a:ext uri="{FF2B5EF4-FFF2-40B4-BE49-F238E27FC236}">
                <a16:creationId xmlns:a16="http://schemas.microsoft.com/office/drawing/2014/main" id="{365DD19D-779B-45D4-A582-3A375813AB54}"/>
              </a:ext>
            </a:extLst>
          </p:cNvPr>
          <p:cNvSpPr txBox="1"/>
          <p:nvPr/>
        </p:nvSpPr>
        <p:spPr>
          <a:xfrm>
            <a:off x="2944536" y="3245317"/>
            <a:ext cx="8199350"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D" sz="2000" dirty="0" err="1"/>
              <a:t>Membuat</a:t>
            </a:r>
            <a:r>
              <a:rPr lang="en-ID" sz="2000" dirty="0"/>
              <a:t> </a:t>
            </a:r>
            <a:r>
              <a:rPr lang="en-ID" sz="2000" dirty="0" err="1"/>
              <a:t>sistem</a:t>
            </a:r>
            <a:r>
              <a:rPr lang="en-ID" sz="2000" dirty="0"/>
              <a:t> </a:t>
            </a:r>
            <a:r>
              <a:rPr lang="en-ID" sz="2000" dirty="0" err="1"/>
              <a:t>aplikasi</a:t>
            </a:r>
            <a:r>
              <a:rPr lang="en-ID" sz="2000" dirty="0"/>
              <a:t> database online </a:t>
            </a:r>
            <a:r>
              <a:rPr lang="en-ID" sz="2000" dirty="0" err="1"/>
              <a:t>realtime</a:t>
            </a:r>
            <a:r>
              <a:rPr lang="en-ID" sz="2000" dirty="0"/>
              <a:t> yang </a:t>
            </a:r>
            <a:r>
              <a:rPr lang="en-ID" sz="2000" dirty="0" err="1"/>
              <a:t>terdiri</a:t>
            </a:r>
            <a:r>
              <a:rPr lang="en-ID" sz="2000" dirty="0"/>
              <a:t> </a:t>
            </a:r>
            <a:r>
              <a:rPr lang="en-ID" sz="2000" dirty="0" err="1"/>
              <a:t>dari</a:t>
            </a:r>
            <a:r>
              <a:rPr lang="en-ID" sz="2000" dirty="0"/>
              <a:t> 3 role :</a:t>
            </a:r>
          </a:p>
          <a:p>
            <a:r>
              <a:rPr lang="en-ID" sz="2000" dirty="0"/>
              <a:t>Administrator, KPR, Manager</a:t>
            </a:r>
          </a:p>
        </p:txBody>
      </p:sp>
      <p:pic>
        <p:nvPicPr>
          <p:cNvPr id="24" name="Picture 23">
            <a:extLst>
              <a:ext uri="{FF2B5EF4-FFF2-40B4-BE49-F238E27FC236}">
                <a16:creationId xmlns:a16="http://schemas.microsoft.com/office/drawing/2014/main" id="{51C7B083-463C-45D5-8954-48D3353DA316}"/>
              </a:ext>
            </a:extLst>
          </p:cNvPr>
          <p:cNvPicPr>
            <a:picLocks noChangeAspect="1"/>
          </p:cNvPicPr>
          <p:nvPr/>
        </p:nvPicPr>
        <p:blipFill>
          <a:blip r:embed="rId2"/>
          <a:stretch>
            <a:fillRect/>
          </a:stretch>
        </p:blipFill>
        <p:spPr>
          <a:xfrm>
            <a:off x="604312" y="2449939"/>
            <a:ext cx="1853662" cy="1853662"/>
          </a:xfrm>
          <a:prstGeom prst="rect">
            <a:avLst/>
          </a:prstGeom>
        </p:spPr>
      </p:pic>
    </p:spTree>
    <p:extLst>
      <p:ext uri="{BB962C8B-B14F-4D97-AF65-F5344CB8AC3E}">
        <p14:creationId xmlns:p14="http://schemas.microsoft.com/office/powerpoint/2010/main" val="4018420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4B35A1-872B-4CA8-9790-300A2823272F}"/>
              </a:ext>
            </a:extLst>
          </p:cNvPr>
          <p:cNvSpPr>
            <a:spLocks noGrp="1"/>
          </p:cNvSpPr>
          <p:nvPr>
            <p:ph type="ftr" sz="quarter" idx="11"/>
          </p:nvPr>
        </p:nvSpPr>
        <p:spPr/>
        <p:txBody>
          <a:bodyPr/>
          <a:lstStyle/>
          <a:p>
            <a:r>
              <a:rPr lang="en-US"/>
              <a:t>Choose one: Highly Confidential / Confidential / Restricted / Public</a:t>
            </a:r>
          </a:p>
        </p:txBody>
      </p:sp>
      <p:sp>
        <p:nvSpPr>
          <p:cNvPr id="3" name="Title 2">
            <a:extLst>
              <a:ext uri="{FF2B5EF4-FFF2-40B4-BE49-F238E27FC236}">
                <a16:creationId xmlns:a16="http://schemas.microsoft.com/office/drawing/2014/main" id="{C49C9907-58A3-4EEE-923E-062BAD8CB2B3}"/>
              </a:ext>
            </a:extLst>
          </p:cNvPr>
          <p:cNvSpPr>
            <a:spLocks noGrp="1"/>
          </p:cNvSpPr>
          <p:nvPr>
            <p:ph type="title"/>
          </p:nvPr>
        </p:nvSpPr>
        <p:spPr/>
        <p:txBody>
          <a:bodyPr/>
          <a:lstStyle/>
          <a:p>
            <a:r>
              <a:rPr lang="en-US" dirty="0" err="1"/>
              <a:t>Manfaat</a:t>
            </a:r>
            <a:endParaRPr lang="en-ID" dirty="0"/>
          </a:p>
        </p:txBody>
      </p:sp>
      <p:sp>
        <p:nvSpPr>
          <p:cNvPr id="4" name="Slide Number Placeholder 3">
            <a:extLst>
              <a:ext uri="{FF2B5EF4-FFF2-40B4-BE49-F238E27FC236}">
                <a16:creationId xmlns:a16="http://schemas.microsoft.com/office/drawing/2014/main" id="{CFB671E8-7955-433E-BCFA-CE9DC9D387FC}"/>
              </a:ext>
            </a:extLst>
          </p:cNvPr>
          <p:cNvSpPr>
            <a:spLocks noGrp="1"/>
          </p:cNvSpPr>
          <p:nvPr>
            <p:ph type="sldNum" sz="quarter" idx="12"/>
          </p:nvPr>
        </p:nvSpPr>
        <p:spPr/>
        <p:txBody>
          <a:bodyPr/>
          <a:lstStyle/>
          <a:p>
            <a:fld id="{7C03E8FC-7EBD-BF42-9ED4-90D4B1E23A24}" type="slidenum">
              <a:rPr lang="en-US" smtClean="0"/>
              <a:pPr/>
              <a:t>7</a:t>
            </a:fld>
            <a:endParaRPr lang="en-US"/>
          </a:p>
        </p:txBody>
      </p:sp>
      <p:sp>
        <p:nvSpPr>
          <p:cNvPr id="5" name="Text Placeholder 4">
            <a:extLst>
              <a:ext uri="{FF2B5EF4-FFF2-40B4-BE49-F238E27FC236}">
                <a16:creationId xmlns:a16="http://schemas.microsoft.com/office/drawing/2014/main" id="{CAFE6418-6244-4CBF-99C5-CDE9C3DA8622}"/>
              </a:ext>
            </a:extLst>
          </p:cNvPr>
          <p:cNvSpPr>
            <a:spLocks noGrp="1"/>
          </p:cNvSpPr>
          <p:nvPr>
            <p:ph type="body" sz="quarter" idx="13"/>
          </p:nvPr>
        </p:nvSpPr>
        <p:spPr/>
        <p:txBody>
          <a:bodyPr/>
          <a:lstStyle/>
          <a:p>
            <a:endParaRPr lang="en-ID"/>
          </a:p>
        </p:txBody>
      </p:sp>
      <p:sp>
        <p:nvSpPr>
          <p:cNvPr id="10" name="Rectangle: Rounded Corners 9">
            <a:extLst>
              <a:ext uri="{FF2B5EF4-FFF2-40B4-BE49-F238E27FC236}">
                <a16:creationId xmlns:a16="http://schemas.microsoft.com/office/drawing/2014/main" id="{5D21706E-6939-445F-8513-EA3B7B5BF4EB}"/>
              </a:ext>
            </a:extLst>
          </p:cNvPr>
          <p:cNvSpPr/>
          <p:nvPr/>
        </p:nvSpPr>
        <p:spPr>
          <a:xfrm>
            <a:off x="6887328" y="1152166"/>
            <a:ext cx="4621478" cy="1280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D" dirty="0" err="1">
                <a:solidFill>
                  <a:schemeClr val="tx1"/>
                </a:solidFill>
              </a:rPr>
              <a:t>Mempermudah</a:t>
            </a:r>
            <a:r>
              <a:rPr lang="en-ID" dirty="0">
                <a:solidFill>
                  <a:schemeClr val="tx1"/>
                </a:solidFill>
              </a:rPr>
              <a:t> manager </a:t>
            </a:r>
            <a:r>
              <a:rPr lang="en-ID" dirty="0" err="1">
                <a:solidFill>
                  <a:schemeClr val="tx1"/>
                </a:solidFill>
              </a:rPr>
              <a:t>kpr</a:t>
            </a:r>
            <a:r>
              <a:rPr lang="en-ID" dirty="0">
                <a:solidFill>
                  <a:schemeClr val="tx1"/>
                </a:solidFill>
              </a:rPr>
              <a:t> </a:t>
            </a:r>
            <a:r>
              <a:rPr lang="en-ID" dirty="0" err="1">
                <a:solidFill>
                  <a:schemeClr val="tx1"/>
                </a:solidFill>
              </a:rPr>
              <a:t>dalam</a:t>
            </a:r>
            <a:r>
              <a:rPr lang="en-ID" dirty="0">
                <a:solidFill>
                  <a:schemeClr val="tx1"/>
                </a:solidFill>
              </a:rPr>
              <a:t> proses approval </a:t>
            </a:r>
            <a:r>
              <a:rPr lang="en-ID" dirty="0" err="1">
                <a:solidFill>
                  <a:schemeClr val="tx1"/>
                </a:solidFill>
              </a:rPr>
              <a:t>dokumen</a:t>
            </a:r>
            <a:r>
              <a:rPr lang="en-ID" dirty="0">
                <a:solidFill>
                  <a:schemeClr val="tx1"/>
                </a:solidFill>
              </a:rPr>
              <a:t> </a:t>
            </a:r>
            <a:r>
              <a:rPr lang="en-ID" dirty="0" err="1">
                <a:solidFill>
                  <a:schemeClr val="tx1"/>
                </a:solidFill>
              </a:rPr>
              <a:t>secara</a:t>
            </a:r>
            <a:r>
              <a:rPr lang="en-ID" dirty="0">
                <a:solidFill>
                  <a:schemeClr val="tx1"/>
                </a:solidFill>
              </a:rPr>
              <a:t> </a:t>
            </a:r>
            <a:r>
              <a:rPr lang="en-ID" dirty="0" err="1">
                <a:solidFill>
                  <a:schemeClr val="tx1"/>
                </a:solidFill>
              </a:rPr>
              <a:t>realtime</a:t>
            </a:r>
            <a:endParaRPr lang="en-ID" dirty="0">
              <a:solidFill>
                <a:schemeClr val="tx1"/>
              </a:solidFill>
            </a:endParaRPr>
          </a:p>
        </p:txBody>
      </p:sp>
      <p:sp>
        <p:nvSpPr>
          <p:cNvPr id="11" name="Rectangle: Rounded Corners 10">
            <a:extLst>
              <a:ext uri="{FF2B5EF4-FFF2-40B4-BE49-F238E27FC236}">
                <a16:creationId xmlns:a16="http://schemas.microsoft.com/office/drawing/2014/main" id="{243F33DB-D540-45C8-9E19-D13E0394E6AD}"/>
              </a:ext>
            </a:extLst>
          </p:cNvPr>
          <p:cNvSpPr/>
          <p:nvPr/>
        </p:nvSpPr>
        <p:spPr>
          <a:xfrm>
            <a:off x="427079" y="1163765"/>
            <a:ext cx="4597658" cy="126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D" dirty="0" err="1">
                <a:solidFill>
                  <a:schemeClr val="tx1"/>
                </a:solidFill>
              </a:rPr>
              <a:t>Mempermudah</a:t>
            </a:r>
            <a:r>
              <a:rPr lang="en-ID" dirty="0">
                <a:solidFill>
                  <a:schemeClr val="tx1"/>
                </a:solidFill>
              </a:rPr>
              <a:t> </a:t>
            </a:r>
            <a:r>
              <a:rPr lang="en-ID" dirty="0" err="1">
                <a:solidFill>
                  <a:schemeClr val="tx1"/>
                </a:solidFill>
              </a:rPr>
              <a:t>karyawan</a:t>
            </a:r>
            <a:r>
              <a:rPr lang="en-ID" dirty="0">
                <a:solidFill>
                  <a:schemeClr val="tx1"/>
                </a:solidFill>
              </a:rPr>
              <a:t> </a:t>
            </a:r>
            <a:r>
              <a:rPr lang="en-ID" dirty="0" err="1">
                <a:solidFill>
                  <a:schemeClr val="tx1"/>
                </a:solidFill>
              </a:rPr>
              <a:t>dalam</a:t>
            </a:r>
            <a:r>
              <a:rPr lang="en-ID" dirty="0">
                <a:solidFill>
                  <a:schemeClr val="tx1"/>
                </a:solidFill>
              </a:rPr>
              <a:t> proses </a:t>
            </a:r>
            <a:r>
              <a:rPr lang="en-ID" dirty="0" err="1">
                <a:solidFill>
                  <a:schemeClr val="tx1"/>
                </a:solidFill>
              </a:rPr>
              <a:t>pendataan</a:t>
            </a:r>
            <a:r>
              <a:rPr lang="en-ID" dirty="0">
                <a:solidFill>
                  <a:schemeClr val="tx1"/>
                </a:solidFill>
              </a:rPr>
              <a:t> </a:t>
            </a:r>
            <a:r>
              <a:rPr lang="en-ID" dirty="0" err="1">
                <a:solidFill>
                  <a:schemeClr val="tx1"/>
                </a:solidFill>
              </a:rPr>
              <a:t>nasabah</a:t>
            </a:r>
            <a:r>
              <a:rPr lang="en-ID" dirty="0">
                <a:solidFill>
                  <a:schemeClr val="tx1"/>
                </a:solidFill>
              </a:rPr>
              <a:t> dan upload </a:t>
            </a:r>
            <a:r>
              <a:rPr lang="en-ID" dirty="0" err="1">
                <a:solidFill>
                  <a:schemeClr val="tx1"/>
                </a:solidFill>
              </a:rPr>
              <a:t>dokumen</a:t>
            </a:r>
            <a:r>
              <a:rPr lang="en-ID" dirty="0">
                <a:solidFill>
                  <a:schemeClr val="tx1"/>
                </a:solidFill>
              </a:rPr>
              <a:t> </a:t>
            </a:r>
            <a:r>
              <a:rPr lang="en-ID" dirty="0" err="1">
                <a:solidFill>
                  <a:schemeClr val="tx1"/>
                </a:solidFill>
              </a:rPr>
              <a:t>nasabah</a:t>
            </a:r>
            <a:r>
              <a:rPr lang="en-ID" dirty="0">
                <a:solidFill>
                  <a:schemeClr val="tx1"/>
                </a:solidFill>
              </a:rPr>
              <a:t>.</a:t>
            </a:r>
          </a:p>
        </p:txBody>
      </p:sp>
      <p:sp>
        <p:nvSpPr>
          <p:cNvPr id="12" name="Rectangle: Rounded Corners 11">
            <a:extLst>
              <a:ext uri="{FF2B5EF4-FFF2-40B4-BE49-F238E27FC236}">
                <a16:creationId xmlns:a16="http://schemas.microsoft.com/office/drawing/2014/main" id="{9EE8E8F2-7EC4-4187-A8BC-F2913C74D9A0}"/>
              </a:ext>
            </a:extLst>
          </p:cNvPr>
          <p:cNvSpPr/>
          <p:nvPr/>
        </p:nvSpPr>
        <p:spPr>
          <a:xfrm>
            <a:off x="427078" y="4698068"/>
            <a:ext cx="4597659" cy="996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D" dirty="0" err="1">
                <a:solidFill>
                  <a:schemeClr val="tx1"/>
                </a:solidFill>
              </a:rPr>
              <a:t>Mempermudah</a:t>
            </a:r>
            <a:r>
              <a:rPr lang="en-ID" dirty="0">
                <a:solidFill>
                  <a:schemeClr val="tx1"/>
                </a:solidFill>
              </a:rPr>
              <a:t> </a:t>
            </a:r>
            <a:r>
              <a:rPr lang="en-ID" dirty="0" err="1">
                <a:solidFill>
                  <a:schemeClr val="tx1"/>
                </a:solidFill>
              </a:rPr>
              <a:t>karyawan</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membuat</a:t>
            </a:r>
            <a:r>
              <a:rPr lang="en-ID" dirty="0">
                <a:solidFill>
                  <a:schemeClr val="tx1"/>
                </a:solidFill>
              </a:rPr>
              <a:t> </a:t>
            </a:r>
            <a:r>
              <a:rPr lang="en-ID" dirty="0" err="1">
                <a:solidFill>
                  <a:schemeClr val="tx1"/>
                </a:solidFill>
              </a:rPr>
              <a:t>janji</a:t>
            </a:r>
            <a:r>
              <a:rPr lang="en-ID" dirty="0">
                <a:solidFill>
                  <a:schemeClr val="tx1"/>
                </a:solidFill>
              </a:rPr>
              <a:t> </a:t>
            </a:r>
            <a:r>
              <a:rPr lang="en-ID" dirty="0" err="1">
                <a:solidFill>
                  <a:schemeClr val="tx1"/>
                </a:solidFill>
              </a:rPr>
              <a:t>temu</a:t>
            </a:r>
            <a:r>
              <a:rPr lang="en-ID" dirty="0">
                <a:solidFill>
                  <a:schemeClr val="tx1"/>
                </a:solidFill>
              </a:rPr>
              <a:t> </a:t>
            </a:r>
            <a:r>
              <a:rPr lang="en-ID" dirty="0" err="1">
                <a:solidFill>
                  <a:schemeClr val="tx1"/>
                </a:solidFill>
              </a:rPr>
              <a:t>bersama</a:t>
            </a:r>
            <a:r>
              <a:rPr lang="en-ID" dirty="0">
                <a:solidFill>
                  <a:schemeClr val="tx1"/>
                </a:solidFill>
              </a:rPr>
              <a:t> </a:t>
            </a:r>
            <a:r>
              <a:rPr lang="en-ID" dirty="0" err="1">
                <a:solidFill>
                  <a:schemeClr val="tx1"/>
                </a:solidFill>
              </a:rPr>
              <a:t>nasabah</a:t>
            </a:r>
            <a:r>
              <a:rPr lang="en-ID" dirty="0">
                <a:solidFill>
                  <a:schemeClr val="tx1"/>
                </a:solidFill>
              </a:rPr>
              <a:t> &amp; proses upload </a:t>
            </a:r>
            <a:r>
              <a:rPr lang="en-ID" dirty="0" err="1">
                <a:solidFill>
                  <a:schemeClr val="tx1"/>
                </a:solidFill>
              </a:rPr>
              <a:t>dokumen</a:t>
            </a:r>
            <a:endParaRPr lang="en-ID" dirty="0">
              <a:solidFill>
                <a:schemeClr val="tx1"/>
              </a:solidFill>
            </a:endParaRPr>
          </a:p>
        </p:txBody>
      </p:sp>
      <p:sp>
        <p:nvSpPr>
          <p:cNvPr id="13" name="Rectangle: Rounded Corners 12">
            <a:extLst>
              <a:ext uri="{FF2B5EF4-FFF2-40B4-BE49-F238E27FC236}">
                <a16:creationId xmlns:a16="http://schemas.microsoft.com/office/drawing/2014/main" id="{203F20E0-D96B-4908-BB20-33AAFF6A8FAA}"/>
              </a:ext>
            </a:extLst>
          </p:cNvPr>
          <p:cNvSpPr/>
          <p:nvPr/>
        </p:nvSpPr>
        <p:spPr>
          <a:xfrm>
            <a:off x="6887328" y="4698069"/>
            <a:ext cx="4621478" cy="9595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D">
                <a:solidFill>
                  <a:schemeClr val="tx1"/>
                </a:solidFill>
              </a:rPr>
              <a:t>Meminimalisir penggunaan kertas pada proses dokumentasi</a:t>
            </a:r>
            <a:endParaRPr lang="en-ID" dirty="0">
              <a:solidFill>
                <a:schemeClr val="tx1"/>
              </a:solidFill>
            </a:endParaRPr>
          </a:p>
        </p:txBody>
      </p:sp>
      <p:pic>
        <p:nvPicPr>
          <p:cNvPr id="14" name="Content Placeholder 7">
            <a:extLst>
              <a:ext uri="{FF2B5EF4-FFF2-40B4-BE49-F238E27FC236}">
                <a16:creationId xmlns:a16="http://schemas.microsoft.com/office/drawing/2014/main" id="{D1F0D60D-1815-464A-8C1B-E9678188A406}"/>
              </a:ext>
            </a:extLst>
          </p:cNvPr>
          <p:cNvPicPr>
            <a:picLocks noChangeAspect="1"/>
          </p:cNvPicPr>
          <p:nvPr/>
        </p:nvPicPr>
        <p:blipFill>
          <a:blip r:embed="rId2"/>
          <a:stretch>
            <a:fillRect/>
          </a:stretch>
        </p:blipFill>
        <p:spPr>
          <a:xfrm>
            <a:off x="5024736" y="2634217"/>
            <a:ext cx="1862592" cy="1862592"/>
          </a:xfrm>
          <a:prstGeom prst="rect">
            <a:avLst/>
          </a:prstGeom>
        </p:spPr>
      </p:pic>
      <p:cxnSp>
        <p:nvCxnSpPr>
          <p:cNvPr id="16" name="Connector: Elbow 15">
            <a:extLst>
              <a:ext uri="{FF2B5EF4-FFF2-40B4-BE49-F238E27FC236}">
                <a16:creationId xmlns:a16="http://schemas.microsoft.com/office/drawing/2014/main" id="{3D768D06-2F7A-42F2-868C-DF8C3D8C4740}"/>
              </a:ext>
            </a:extLst>
          </p:cNvPr>
          <p:cNvCxnSpPr>
            <a:cxnSpLocks/>
            <a:stCxn id="14" idx="3"/>
            <a:endCxn id="10" idx="2"/>
          </p:cNvCxnSpPr>
          <p:nvPr/>
        </p:nvCxnSpPr>
        <p:spPr>
          <a:xfrm flipV="1">
            <a:off x="6887328" y="2432957"/>
            <a:ext cx="2310739" cy="113255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or: Elbow 20">
            <a:extLst>
              <a:ext uri="{FF2B5EF4-FFF2-40B4-BE49-F238E27FC236}">
                <a16:creationId xmlns:a16="http://schemas.microsoft.com/office/drawing/2014/main" id="{7930FF2B-65FE-4640-9562-E2A4182BA89C}"/>
              </a:ext>
            </a:extLst>
          </p:cNvPr>
          <p:cNvCxnSpPr>
            <a:cxnSpLocks/>
          </p:cNvCxnSpPr>
          <p:nvPr/>
        </p:nvCxnSpPr>
        <p:spPr>
          <a:xfrm>
            <a:off x="6887328" y="3717913"/>
            <a:ext cx="2391142" cy="980156"/>
          </a:xfrm>
          <a:prstGeom prst="bentConnector3">
            <a:avLst>
              <a:gd name="adj1" fmla="val 97119"/>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or: Elbow 26">
            <a:extLst>
              <a:ext uri="{FF2B5EF4-FFF2-40B4-BE49-F238E27FC236}">
                <a16:creationId xmlns:a16="http://schemas.microsoft.com/office/drawing/2014/main" id="{B39CE6EA-F46D-4332-97B7-2905961C3A8E}"/>
              </a:ext>
            </a:extLst>
          </p:cNvPr>
          <p:cNvCxnSpPr>
            <a:cxnSpLocks/>
          </p:cNvCxnSpPr>
          <p:nvPr/>
        </p:nvCxnSpPr>
        <p:spPr>
          <a:xfrm rot="10800000">
            <a:off x="2628900" y="2432958"/>
            <a:ext cx="2395838" cy="1008743"/>
          </a:xfrm>
          <a:prstGeom prst="bentConnector3">
            <a:avLst>
              <a:gd name="adj1" fmla="val 97708"/>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nector: Elbow 30">
            <a:extLst>
              <a:ext uri="{FF2B5EF4-FFF2-40B4-BE49-F238E27FC236}">
                <a16:creationId xmlns:a16="http://schemas.microsoft.com/office/drawing/2014/main" id="{10867269-0767-4CBD-9D26-3038BAE4FAA5}"/>
              </a:ext>
            </a:extLst>
          </p:cNvPr>
          <p:cNvCxnSpPr>
            <a:cxnSpLocks/>
            <a:stCxn id="14" idx="1"/>
          </p:cNvCxnSpPr>
          <p:nvPr/>
        </p:nvCxnSpPr>
        <p:spPr>
          <a:xfrm rot="10800000" flipV="1">
            <a:off x="2677404" y="3565512"/>
            <a:ext cx="2347332" cy="1132551"/>
          </a:xfrm>
          <a:prstGeom prst="bentConnector3">
            <a:avLst>
              <a:gd name="adj1" fmla="val 10078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8353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58B1B-E60F-44E8-827B-4EFBB50FD907}"/>
              </a:ext>
            </a:extLst>
          </p:cNvPr>
          <p:cNvSpPr>
            <a:spLocks noGrp="1"/>
          </p:cNvSpPr>
          <p:nvPr>
            <p:ph type="body" sz="quarter" idx="13"/>
          </p:nvPr>
        </p:nvSpPr>
        <p:spPr/>
        <p:txBody>
          <a:bodyPr/>
          <a:lstStyle/>
          <a:p>
            <a:r>
              <a:rPr lang="en-US" dirty="0"/>
              <a:t>KPR</a:t>
            </a:r>
            <a:endParaRPr lang="en-ID" dirty="0"/>
          </a:p>
        </p:txBody>
      </p:sp>
      <p:sp>
        <p:nvSpPr>
          <p:cNvPr id="3" name="Footer Placeholder 2">
            <a:extLst>
              <a:ext uri="{FF2B5EF4-FFF2-40B4-BE49-F238E27FC236}">
                <a16:creationId xmlns:a16="http://schemas.microsoft.com/office/drawing/2014/main" id="{D0C46850-ABE6-42AE-BFA7-39F3B1A5A7C9}"/>
              </a:ext>
            </a:extLst>
          </p:cNvPr>
          <p:cNvSpPr>
            <a:spLocks noGrp="1"/>
          </p:cNvSpPr>
          <p:nvPr>
            <p:ph type="ftr" sz="quarter" idx="11"/>
          </p:nvPr>
        </p:nvSpPr>
        <p:spPr/>
        <p:txBody>
          <a:bodyPr/>
          <a:lstStyle/>
          <a:p>
            <a:r>
              <a:rPr lang="en-US" b="1"/>
              <a:t>Choose one: Highly Confidential / Confidential / Restricted / Public</a:t>
            </a:r>
            <a:endParaRPr lang="en-US" dirty="0"/>
          </a:p>
        </p:txBody>
      </p:sp>
      <p:sp>
        <p:nvSpPr>
          <p:cNvPr id="4" name="Title 3">
            <a:extLst>
              <a:ext uri="{FF2B5EF4-FFF2-40B4-BE49-F238E27FC236}">
                <a16:creationId xmlns:a16="http://schemas.microsoft.com/office/drawing/2014/main" id="{EE88452B-30CF-4BF2-B6E4-EF06119ED326}"/>
              </a:ext>
            </a:extLst>
          </p:cNvPr>
          <p:cNvSpPr>
            <a:spLocks noGrp="1"/>
          </p:cNvSpPr>
          <p:nvPr>
            <p:ph type="title"/>
          </p:nvPr>
        </p:nvSpPr>
        <p:spPr/>
        <p:txBody>
          <a:bodyPr/>
          <a:lstStyle/>
          <a:p>
            <a:r>
              <a:rPr lang="en-US" dirty="0" err="1"/>
              <a:t>Pengguna</a:t>
            </a:r>
            <a:endParaRPr lang="en-ID" dirty="0"/>
          </a:p>
        </p:txBody>
      </p:sp>
      <p:sp>
        <p:nvSpPr>
          <p:cNvPr id="5" name="Slide Number Placeholder 4">
            <a:extLst>
              <a:ext uri="{FF2B5EF4-FFF2-40B4-BE49-F238E27FC236}">
                <a16:creationId xmlns:a16="http://schemas.microsoft.com/office/drawing/2014/main" id="{CA073168-0926-4BB9-9F6E-BC3C20721F76}"/>
              </a:ext>
            </a:extLst>
          </p:cNvPr>
          <p:cNvSpPr>
            <a:spLocks noGrp="1"/>
          </p:cNvSpPr>
          <p:nvPr>
            <p:ph type="sldNum" sz="quarter" idx="12"/>
          </p:nvPr>
        </p:nvSpPr>
        <p:spPr/>
        <p:txBody>
          <a:bodyPr/>
          <a:lstStyle/>
          <a:p>
            <a:fld id="{7C03E8FC-7EBD-BF42-9ED4-90D4B1E23A24}" type="slidenum">
              <a:rPr lang="en-US" smtClean="0"/>
              <a:pPr/>
              <a:t>8</a:t>
            </a:fld>
            <a:endParaRPr lang="en-US"/>
          </a:p>
        </p:txBody>
      </p:sp>
      <p:sp>
        <p:nvSpPr>
          <p:cNvPr id="6" name="Text Placeholder 5">
            <a:extLst>
              <a:ext uri="{FF2B5EF4-FFF2-40B4-BE49-F238E27FC236}">
                <a16:creationId xmlns:a16="http://schemas.microsoft.com/office/drawing/2014/main" id="{8E1D5E62-91BE-49A2-8075-69AB472F1D6D}"/>
              </a:ext>
            </a:extLst>
          </p:cNvPr>
          <p:cNvSpPr>
            <a:spLocks noGrp="1"/>
          </p:cNvSpPr>
          <p:nvPr>
            <p:ph type="body" sz="quarter" idx="14"/>
          </p:nvPr>
        </p:nvSpPr>
        <p:spPr/>
        <p:txBody>
          <a:bodyPr/>
          <a:lstStyle/>
          <a:p>
            <a:endParaRPr lang="en-ID" dirty="0"/>
          </a:p>
        </p:txBody>
      </p:sp>
      <p:sp>
        <p:nvSpPr>
          <p:cNvPr id="7" name="Text Placeholder 6">
            <a:extLst>
              <a:ext uri="{FF2B5EF4-FFF2-40B4-BE49-F238E27FC236}">
                <a16:creationId xmlns:a16="http://schemas.microsoft.com/office/drawing/2014/main" id="{B0D5AABC-6AB3-4B71-98F9-D03321079DF9}"/>
              </a:ext>
            </a:extLst>
          </p:cNvPr>
          <p:cNvSpPr>
            <a:spLocks noGrp="1"/>
          </p:cNvSpPr>
          <p:nvPr>
            <p:ph type="body" sz="quarter" idx="15"/>
          </p:nvPr>
        </p:nvSpPr>
        <p:spPr/>
        <p:txBody>
          <a:bodyPr>
            <a:normAutofit/>
          </a:bodyPr>
          <a:lstStyle/>
          <a:p>
            <a:r>
              <a:rPr lang="en-US" sz="2400" dirty="0" err="1"/>
              <a:t>Pegawai</a:t>
            </a:r>
            <a:r>
              <a:rPr lang="en-US" sz="2400" dirty="0"/>
              <a:t> marketing </a:t>
            </a:r>
            <a:r>
              <a:rPr lang="en-US" sz="2400" dirty="0" err="1"/>
              <a:t>kpr</a:t>
            </a:r>
            <a:r>
              <a:rPr lang="en-US" sz="2400" dirty="0"/>
              <a:t> </a:t>
            </a:r>
            <a:r>
              <a:rPr lang="en-US" sz="2400" dirty="0" err="1"/>
              <a:t>dapat</a:t>
            </a:r>
            <a:r>
              <a:rPr lang="en-US" sz="2400" dirty="0"/>
              <a:t> </a:t>
            </a:r>
            <a:r>
              <a:rPr lang="en-US" sz="2400" dirty="0" err="1"/>
              <a:t>mengupload</a:t>
            </a:r>
            <a:r>
              <a:rPr lang="en-US" sz="2400" dirty="0"/>
              <a:t> </a:t>
            </a:r>
            <a:r>
              <a:rPr lang="en-US" sz="2400" dirty="0" err="1"/>
              <a:t>dokumen</a:t>
            </a:r>
            <a:r>
              <a:rPr lang="en-US" sz="2400" dirty="0"/>
              <a:t> </a:t>
            </a:r>
            <a:r>
              <a:rPr lang="en-US" sz="2400" dirty="0" err="1"/>
              <a:t>sesuai</a:t>
            </a:r>
            <a:r>
              <a:rPr lang="en-US" sz="2400" dirty="0"/>
              <a:t> </a:t>
            </a:r>
            <a:r>
              <a:rPr lang="en-US" sz="2400" dirty="0" err="1"/>
              <a:t>dengan</a:t>
            </a:r>
            <a:r>
              <a:rPr lang="en-US" sz="2400" dirty="0"/>
              <a:t> </a:t>
            </a:r>
            <a:r>
              <a:rPr lang="en-US" sz="2400" dirty="0" err="1"/>
              <a:t>nasabah</a:t>
            </a:r>
            <a:r>
              <a:rPr lang="en-US" sz="2400" dirty="0"/>
              <a:t> </a:t>
            </a:r>
            <a:r>
              <a:rPr lang="en-US" sz="2400" dirty="0" err="1"/>
              <a:t>mereka</a:t>
            </a:r>
            <a:r>
              <a:rPr lang="en-US" sz="2400" dirty="0"/>
              <a:t> masing - masing</a:t>
            </a:r>
            <a:endParaRPr lang="en-ID" sz="2400" dirty="0"/>
          </a:p>
        </p:txBody>
      </p:sp>
      <p:sp>
        <p:nvSpPr>
          <p:cNvPr id="8" name="Text Placeholder 7">
            <a:extLst>
              <a:ext uri="{FF2B5EF4-FFF2-40B4-BE49-F238E27FC236}">
                <a16:creationId xmlns:a16="http://schemas.microsoft.com/office/drawing/2014/main" id="{67505F0A-956A-4657-A99A-AEE471D10131}"/>
              </a:ext>
            </a:extLst>
          </p:cNvPr>
          <p:cNvSpPr>
            <a:spLocks noGrp="1"/>
          </p:cNvSpPr>
          <p:nvPr>
            <p:ph type="body" sz="quarter" idx="16"/>
          </p:nvPr>
        </p:nvSpPr>
        <p:spPr/>
        <p:txBody>
          <a:bodyPr/>
          <a:lstStyle/>
          <a:p>
            <a:r>
              <a:rPr lang="en-US" dirty="0"/>
              <a:t>MANAGER</a:t>
            </a:r>
            <a:endParaRPr lang="en-ID" dirty="0"/>
          </a:p>
        </p:txBody>
      </p:sp>
      <p:sp>
        <p:nvSpPr>
          <p:cNvPr id="9" name="Text Placeholder 8">
            <a:extLst>
              <a:ext uri="{FF2B5EF4-FFF2-40B4-BE49-F238E27FC236}">
                <a16:creationId xmlns:a16="http://schemas.microsoft.com/office/drawing/2014/main" id="{FC5BBBAA-543D-48E6-AE1D-5EF4FE6D3708}"/>
              </a:ext>
            </a:extLst>
          </p:cNvPr>
          <p:cNvSpPr>
            <a:spLocks noGrp="1"/>
          </p:cNvSpPr>
          <p:nvPr>
            <p:ph type="body" sz="quarter" idx="17"/>
          </p:nvPr>
        </p:nvSpPr>
        <p:spPr/>
        <p:txBody>
          <a:bodyPr/>
          <a:lstStyle/>
          <a:p>
            <a:endParaRPr lang="en-ID"/>
          </a:p>
        </p:txBody>
      </p:sp>
      <p:sp>
        <p:nvSpPr>
          <p:cNvPr id="10" name="Text Placeholder 9">
            <a:extLst>
              <a:ext uri="{FF2B5EF4-FFF2-40B4-BE49-F238E27FC236}">
                <a16:creationId xmlns:a16="http://schemas.microsoft.com/office/drawing/2014/main" id="{7C008B2B-2AC0-480D-8909-8A448B6180AA}"/>
              </a:ext>
            </a:extLst>
          </p:cNvPr>
          <p:cNvSpPr>
            <a:spLocks noGrp="1"/>
          </p:cNvSpPr>
          <p:nvPr>
            <p:ph type="body" sz="quarter" idx="18"/>
          </p:nvPr>
        </p:nvSpPr>
        <p:spPr/>
        <p:txBody>
          <a:bodyPr>
            <a:normAutofit/>
          </a:bodyPr>
          <a:lstStyle/>
          <a:p>
            <a:r>
              <a:rPr lang="en-US" sz="2400" dirty="0"/>
              <a:t>Manager </a:t>
            </a:r>
            <a:r>
              <a:rPr lang="en-US" sz="2400" dirty="0" err="1"/>
              <a:t>dapat</a:t>
            </a:r>
            <a:r>
              <a:rPr lang="en-US" sz="2400" dirty="0"/>
              <a:t> </a:t>
            </a:r>
            <a:r>
              <a:rPr lang="en-US" sz="2400" dirty="0" err="1"/>
              <a:t>melakukan</a:t>
            </a:r>
            <a:r>
              <a:rPr lang="en-US" sz="2400" dirty="0"/>
              <a:t> approval </a:t>
            </a:r>
            <a:r>
              <a:rPr lang="en-US" sz="2400" dirty="0" err="1"/>
              <a:t>dokumen</a:t>
            </a:r>
            <a:r>
              <a:rPr lang="en-US" sz="2400" dirty="0"/>
              <a:t> </a:t>
            </a:r>
            <a:r>
              <a:rPr lang="en-US" sz="2400" dirty="0" err="1"/>
              <a:t>untuk</a:t>
            </a:r>
            <a:r>
              <a:rPr lang="en-US" sz="2400" dirty="0"/>
              <a:t> </a:t>
            </a:r>
            <a:r>
              <a:rPr lang="en-US" sz="2400" dirty="0" err="1"/>
              <a:t>semua</a:t>
            </a:r>
            <a:r>
              <a:rPr lang="en-US" sz="2400" dirty="0"/>
              <a:t> </a:t>
            </a:r>
            <a:r>
              <a:rPr lang="en-US" sz="2400" dirty="0" err="1"/>
              <a:t>nasabah</a:t>
            </a:r>
            <a:endParaRPr lang="en-ID" sz="2400" dirty="0"/>
          </a:p>
        </p:txBody>
      </p:sp>
      <p:sp>
        <p:nvSpPr>
          <p:cNvPr id="11" name="Text Placeholder 10">
            <a:extLst>
              <a:ext uri="{FF2B5EF4-FFF2-40B4-BE49-F238E27FC236}">
                <a16:creationId xmlns:a16="http://schemas.microsoft.com/office/drawing/2014/main" id="{DCD105A1-67FB-4212-8F02-15DDAE5C87DA}"/>
              </a:ext>
            </a:extLst>
          </p:cNvPr>
          <p:cNvSpPr>
            <a:spLocks noGrp="1"/>
          </p:cNvSpPr>
          <p:nvPr>
            <p:ph type="body" sz="quarter" idx="19"/>
          </p:nvPr>
        </p:nvSpPr>
        <p:spPr/>
        <p:txBody>
          <a:bodyPr/>
          <a:lstStyle/>
          <a:p>
            <a:r>
              <a:rPr lang="en-US" dirty="0"/>
              <a:t>ADMINISTRATOR</a:t>
            </a:r>
            <a:endParaRPr lang="en-ID" dirty="0"/>
          </a:p>
        </p:txBody>
      </p:sp>
      <p:sp>
        <p:nvSpPr>
          <p:cNvPr id="12" name="Text Placeholder 11">
            <a:extLst>
              <a:ext uri="{FF2B5EF4-FFF2-40B4-BE49-F238E27FC236}">
                <a16:creationId xmlns:a16="http://schemas.microsoft.com/office/drawing/2014/main" id="{EE598334-7FA3-483C-9A56-BB0DDDE8AA05}"/>
              </a:ext>
            </a:extLst>
          </p:cNvPr>
          <p:cNvSpPr>
            <a:spLocks noGrp="1"/>
          </p:cNvSpPr>
          <p:nvPr>
            <p:ph type="body" sz="quarter" idx="20"/>
          </p:nvPr>
        </p:nvSpPr>
        <p:spPr/>
        <p:txBody>
          <a:bodyPr/>
          <a:lstStyle/>
          <a:p>
            <a:endParaRPr lang="en-ID"/>
          </a:p>
        </p:txBody>
      </p:sp>
      <p:sp>
        <p:nvSpPr>
          <p:cNvPr id="13" name="Text Placeholder 12">
            <a:extLst>
              <a:ext uri="{FF2B5EF4-FFF2-40B4-BE49-F238E27FC236}">
                <a16:creationId xmlns:a16="http://schemas.microsoft.com/office/drawing/2014/main" id="{A8EEC54A-AA83-4B4A-BDA8-C643B297D15E}"/>
              </a:ext>
            </a:extLst>
          </p:cNvPr>
          <p:cNvSpPr>
            <a:spLocks noGrp="1"/>
          </p:cNvSpPr>
          <p:nvPr>
            <p:ph type="body" sz="quarter" idx="21"/>
          </p:nvPr>
        </p:nvSpPr>
        <p:spPr/>
        <p:txBody>
          <a:bodyPr>
            <a:normAutofit/>
          </a:bodyPr>
          <a:lstStyle/>
          <a:p>
            <a:r>
              <a:rPr lang="en-US" sz="2400" dirty="0"/>
              <a:t>Administrator </a:t>
            </a:r>
            <a:r>
              <a:rPr lang="en-US" sz="2400" dirty="0" err="1"/>
              <a:t>dapat</a:t>
            </a:r>
            <a:r>
              <a:rPr lang="en-US" sz="2400" dirty="0"/>
              <a:t> </a:t>
            </a:r>
            <a:r>
              <a:rPr lang="en-US" sz="2400" dirty="0" err="1"/>
              <a:t>menambahkan</a:t>
            </a:r>
            <a:r>
              <a:rPr lang="en-US" sz="2400" dirty="0"/>
              <a:t>, </a:t>
            </a:r>
            <a:r>
              <a:rPr lang="en-US" sz="2400" dirty="0" err="1"/>
              <a:t>menghapus</a:t>
            </a:r>
            <a:r>
              <a:rPr lang="en-US" sz="2400" dirty="0"/>
              <a:t>, </a:t>
            </a:r>
            <a:r>
              <a:rPr lang="en-US" sz="2400" dirty="0" err="1"/>
              <a:t>memperbaharui</a:t>
            </a:r>
            <a:r>
              <a:rPr lang="en-US" sz="2400" dirty="0"/>
              <a:t> data employee</a:t>
            </a:r>
            <a:endParaRPr lang="en-ID" sz="2400" dirty="0"/>
          </a:p>
        </p:txBody>
      </p:sp>
      <p:sp>
        <p:nvSpPr>
          <p:cNvPr id="14" name="Text Placeholder 13">
            <a:extLst>
              <a:ext uri="{FF2B5EF4-FFF2-40B4-BE49-F238E27FC236}">
                <a16:creationId xmlns:a16="http://schemas.microsoft.com/office/drawing/2014/main" id="{A7AC5F77-BF43-4B17-BEB2-A8DCA8A7E967}"/>
              </a:ext>
            </a:extLst>
          </p:cNvPr>
          <p:cNvSpPr>
            <a:spLocks noGrp="1"/>
          </p:cNvSpPr>
          <p:nvPr>
            <p:ph type="body" sz="quarter" idx="22"/>
          </p:nvPr>
        </p:nvSpPr>
        <p:spPr/>
        <p:txBody>
          <a:bodyPr/>
          <a:lstStyle/>
          <a:p>
            <a:endParaRPr lang="en-ID"/>
          </a:p>
        </p:txBody>
      </p:sp>
    </p:spTree>
    <p:extLst>
      <p:ext uri="{BB962C8B-B14F-4D97-AF65-F5344CB8AC3E}">
        <p14:creationId xmlns:p14="http://schemas.microsoft.com/office/powerpoint/2010/main" val="150522454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BF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Maybank.potx" id="{B1755CDD-9389-4DA6-A402-0508EFACCC3C}" vid="{DBE61ACF-C050-4415-ACE3-83AB375712D2}"/>
    </a:ext>
  </a:extLst>
</a:theme>
</file>

<file path=ppt/theme/theme2.xml><?xml version="1.0" encoding="utf-8"?>
<a:theme xmlns:a="http://schemas.openxmlformats.org/drawingml/2006/main" name="ppt-template_inter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PPT-Template_external" id="{25F9B2DA-ED11-4B3F-8473-A548FEC6E2DC}" vid="{B6DBA1B7-5F3F-4490-AFBA-2193B30C3E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11923</TotalTime>
  <Words>673</Words>
  <Application>Microsoft Office PowerPoint</Application>
  <PresentationFormat>Widescreen</PresentationFormat>
  <Paragraphs>174</Paragraphs>
  <Slides>22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Noto Sans</vt:lpstr>
      <vt:lpstr>Trebuchet MS</vt:lpstr>
      <vt:lpstr>Wingdings</vt:lpstr>
      <vt:lpstr>Office Theme</vt:lpstr>
      <vt:lpstr>ppt-template_internal</vt:lpstr>
      <vt:lpstr>MyAMOS Aplication  Android Programing with Java</vt:lpstr>
      <vt:lpstr>PowerPoint Presentation</vt:lpstr>
      <vt:lpstr>Pendahuluan</vt:lpstr>
      <vt:lpstr>PowerPoint Presentation</vt:lpstr>
      <vt:lpstr>MyAmos</vt:lpstr>
      <vt:lpstr>Batasan</vt:lpstr>
      <vt:lpstr>Tujuan</vt:lpstr>
      <vt:lpstr>Manfaat</vt:lpstr>
      <vt:lpstr>Pengguna</vt:lpstr>
      <vt:lpstr>Activity Diagram</vt:lpstr>
      <vt:lpstr>Class Diagram</vt:lpstr>
      <vt:lpstr>Database</vt:lpstr>
      <vt:lpstr>Development</vt:lpstr>
      <vt:lpstr>PowerPoint Presentation</vt:lpstr>
      <vt:lpstr>PowerPoint Presentation</vt:lpstr>
      <vt:lpstr>PowerPoint Presentation</vt:lpstr>
      <vt:lpstr>PowerPoint Presentation</vt:lpstr>
      <vt:lpstr>PowerPoint Presentation</vt:lpstr>
      <vt:lpstr>PowerPoint Presentation</vt:lpstr>
      <vt:lpstr>Kesimpulan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Maybank</dc:title>
  <dc:creator>Group Corporate Marketing</dc:creator>
  <cp:lastModifiedBy>Septian Girendra Wardhani</cp:lastModifiedBy>
  <cp:revision>553</cp:revision>
  <dcterms:created xsi:type="dcterms:W3CDTF">2020-11-06T04:41:16Z</dcterms:created>
  <dcterms:modified xsi:type="dcterms:W3CDTF">2022-02-21T06:10:48Z</dcterms:modified>
</cp:coreProperties>
</file>